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17"/>
  </p:notesMasterIdLst>
  <p:handoutMasterIdLst>
    <p:handoutMasterId r:id="rId18"/>
  </p:handoutMasterIdLst>
  <p:sldIdLst>
    <p:sldId id="257" r:id="rId2"/>
    <p:sldId id="277" r:id="rId3"/>
    <p:sldId id="551" r:id="rId4"/>
    <p:sldId id="695" r:id="rId5"/>
    <p:sldId id="688" r:id="rId6"/>
    <p:sldId id="689" r:id="rId7"/>
    <p:sldId id="692" r:id="rId8"/>
    <p:sldId id="694" r:id="rId9"/>
    <p:sldId id="696" r:id="rId10"/>
    <p:sldId id="697" r:id="rId11"/>
    <p:sldId id="693" r:id="rId12"/>
    <p:sldId id="698" r:id="rId13"/>
    <p:sldId id="699" r:id="rId14"/>
    <p:sldId id="700" r:id="rId15"/>
    <p:sldId id="363" r:id="rId16"/>
  </p:sldIdLst>
  <p:sldSz cx="18288000" cy="10285413"/>
  <p:notesSz cx="6858000" cy="9144000"/>
  <p:defaultTex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xmlns="">
        <p15:guide id="9" pos="7484" userDrawn="1">
          <p15:clr>
            <a:srgbClr val="A4A3A4"/>
          </p15:clr>
        </p15:guide>
        <p15:guide id="11" pos="1247" userDrawn="1">
          <p15:clr>
            <a:srgbClr val="A4A3A4"/>
          </p15:clr>
        </p15:guide>
        <p15:guide id="14" pos="5737" userDrawn="1">
          <p15:clr>
            <a:srgbClr val="A4A3A4"/>
          </p15:clr>
        </p15:guide>
        <p15:guide id="20" pos="3968" userDrawn="1">
          <p15:clr>
            <a:srgbClr val="A4A3A4"/>
          </p15:clr>
        </p15:guide>
        <p15:guide id="21" orient="horz" pos="3194"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AD"/>
    <a:srgbClr val="FF6500"/>
    <a:srgbClr val="FF2000"/>
    <a:srgbClr val="5F00B2"/>
    <a:srgbClr val="000000"/>
    <a:srgbClr val="292C2C"/>
    <a:srgbClr val="221E1E"/>
    <a:srgbClr val="FFCA01"/>
    <a:srgbClr val="C10078"/>
    <a:srgbClr val="F1F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6374" autoAdjust="0"/>
  </p:normalViewPr>
  <p:slideViewPr>
    <p:cSldViewPr snapToGrid="0" snapToObjects="1" showGuides="1">
      <p:cViewPr varScale="1">
        <p:scale>
          <a:sx n="49" d="100"/>
          <a:sy n="49" d="100"/>
        </p:scale>
        <p:origin x="-690" y="-102"/>
      </p:cViewPr>
      <p:guideLst>
        <p:guide orient="horz" pos="3194"/>
        <p:guide pos="7484"/>
        <p:guide pos="1247"/>
        <p:guide pos="5737"/>
        <p:guide pos="3968"/>
      </p:guideLst>
    </p:cSldViewPr>
  </p:slideViewPr>
  <p:outlineViewPr>
    <p:cViewPr>
      <p:scale>
        <a:sx n="33" d="100"/>
        <a:sy n="33" d="100"/>
      </p:scale>
      <p:origin x="0" y="-84344"/>
    </p:cViewPr>
  </p:outlineViewPr>
  <p:notesTextViewPr>
    <p:cViewPr>
      <p:scale>
        <a:sx n="1" d="1"/>
        <a:sy n="1" d="1"/>
      </p:scale>
      <p:origin x="0" y="0"/>
    </p:cViewPr>
  </p:notesTextViewPr>
  <p:sorterViewPr>
    <p:cViewPr>
      <p:scale>
        <a:sx n="20" d="100"/>
        <a:sy n="20" d="100"/>
      </p:scale>
      <p:origin x="0" y="0"/>
    </p:cViewPr>
  </p:sorterViewPr>
  <p:notesViewPr>
    <p:cSldViewPr snapToGrid="0" snapToObjects="1" showGuide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lumMod val="10000"/>
                  </a:schemeClr>
                </a:solidFill>
                <a:latin typeface="+mn-lt"/>
                <a:ea typeface="+mn-ea"/>
                <a:cs typeface="+mn-cs"/>
              </a:defRPr>
            </a:pPr>
            <a:r>
              <a:rPr lang="en-US" dirty="0"/>
              <a:t>Total</a:t>
            </a:r>
            <a:r>
              <a:rPr lang="en-US" baseline="0" dirty="0"/>
              <a:t> Distribution of sales and revenue in October 2017</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 %</c:v>
                </c:pt>
              </c:strCache>
            </c:strRef>
          </c:tx>
          <c:spPr>
            <a:solidFill>
              <a:srgbClr val="FF6500"/>
            </a:solidFill>
            <a:ln>
              <a:noFill/>
            </a:ln>
            <a:effectLst/>
          </c:spPr>
          <c:invertIfNegative val="0"/>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Sheet1!$B$2:$B$22</c:f>
              <c:numCache>
                <c:formatCode>General</c:formatCode>
                <c:ptCount val="21"/>
                <c:pt idx="0">
                  <c:v>482487.88999999926</c:v>
                </c:pt>
                <c:pt idx="1">
                  <c:v>654013.33000000066</c:v>
                </c:pt>
                <c:pt idx="2">
                  <c:v>958840.28000000061</c:v>
                </c:pt>
                <c:pt idx="3">
                  <c:v>1202670.8800000052</c:v>
                </c:pt>
                <c:pt idx="4">
                  <c:v>976288.73000000301</c:v>
                </c:pt>
                <c:pt idx="5">
                  <c:v>664006.86999999918</c:v>
                </c:pt>
                <c:pt idx="6">
                  <c:v>475076.68</c:v>
                </c:pt>
                <c:pt idx="7">
                  <c:v>712622.78000000119</c:v>
                </c:pt>
                <c:pt idx="8">
                  <c:v>842631.02000000153</c:v>
                </c:pt>
                <c:pt idx="9">
                  <c:v>969489.28000000073</c:v>
                </c:pt>
                <c:pt idx="10">
                  <c:v>894741.43999999959</c:v>
                </c:pt>
                <c:pt idx="11">
                  <c:v>862360.97000000207</c:v>
                </c:pt>
                <c:pt idx="12">
                  <c:v>557872.74000000022</c:v>
                </c:pt>
                <c:pt idx="13">
                  <c:v>506801.04000000091</c:v>
                </c:pt>
                <c:pt idx="14">
                  <c:v>768440.4799999994</c:v>
                </c:pt>
                <c:pt idx="15">
                  <c:v>865562.08000000136</c:v>
                </c:pt>
                <c:pt idx="16">
                  <c:v>853768.88000000338</c:v>
                </c:pt>
                <c:pt idx="17">
                  <c:v>825881.41999999993</c:v>
                </c:pt>
                <c:pt idx="18">
                  <c:v>697745.71000000008</c:v>
                </c:pt>
                <c:pt idx="19">
                  <c:v>479876.29</c:v>
                </c:pt>
                <c:pt idx="20">
                  <c:v>459910.60000000108</c:v>
                </c:pt>
              </c:numCache>
            </c:numRef>
          </c:val>
          <c:extLst xmlns:c16r2="http://schemas.microsoft.com/office/drawing/2015/06/chart">
            <c:ext xmlns:c16="http://schemas.microsoft.com/office/drawing/2014/chart" uri="{C3380CC4-5D6E-409C-BE32-E72D297353CC}">
              <c16:uniqueId val="{00000000-6493-4D97-87D4-C8E9A4373043}"/>
            </c:ext>
          </c:extLst>
        </c:ser>
        <c:dLbls>
          <c:showLegendKey val="0"/>
          <c:showVal val="0"/>
          <c:showCatName val="0"/>
          <c:showSerName val="0"/>
          <c:showPercent val="0"/>
          <c:showBubbleSize val="0"/>
        </c:dLbls>
        <c:gapWidth val="219"/>
        <c:axId val="33408512"/>
        <c:axId val="33410048"/>
      </c:barChart>
      <c:lineChart>
        <c:grouping val="standard"/>
        <c:varyColors val="0"/>
        <c:ser>
          <c:idx val="1"/>
          <c:order val="1"/>
          <c:tx>
            <c:strRef>
              <c:f>Sheet1!$C$1</c:f>
              <c:strCache>
                <c:ptCount val="1"/>
                <c:pt idx="0">
                  <c:v>Order %</c:v>
                </c:pt>
              </c:strCache>
            </c:strRef>
          </c:tx>
          <c:spPr>
            <a:ln w="28575" cap="rnd">
              <a:solidFill>
                <a:schemeClr val="tx1">
                  <a:lumMod val="90000"/>
                  <a:lumOff val="10000"/>
                </a:schemeClr>
              </a:solidFill>
              <a:round/>
            </a:ln>
            <a:effectLst/>
          </c:spPr>
          <c:marker>
            <c:symbol val="none"/>
          </c:marker>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Sheet1!$C$2:$C$22</c:f>
              <c:numCache>
                <c:formatCode>0.00%</c:formatCode>
                <c:ptCount val="21"/>
                <c:pt idx="0">
                  <c:v>2.8946043073351031E-2</c:v>
                </c:pt>
                <c:pt idx="1">
                  <c:v>3.9283305875423606E-2</c:v>
                </c:pt>
                <c:pt idx="2">
                  <c:v>6.1460191721653623E-2</c:v>
                </c:pt>
                <c:pt idx="3">
                  <c:v>8.2698102416580599E-2</c:v>
                </c:pt>
                <c:pt idx="4">
                  <c:v>6.483196612860545E-2</c:v>
                </c:pt>
                <c:pt idx="5">
                  <c:v>4.3918428667764985E-2</c:v>
                </c:pt>
                <c:pt idx="6">
                  <c:v>2.9458211337698145E-2</c:v>
                </c:pt>
                <c:pt idx="7">
                  <c:v>4.3534302469504647E-2</c:v>
                </c:pt>
                <c:pt idx="8">
                  <c:v>5.612510563470452E-2</c:v>
                </c:pt>
                <c:pt idx="9">
                  <c:v>6.3158883131738217E-2</c:v>
                </c:pt>
                <c:pt idx="10">
                  <c:v>5.7618929739050272E-2</c:v>
                </c:pt>
                <c:pt idx="11">
                  <c:v>5.4853221111575853E-2</c:v>
                </c:pt>
                <c:pt idx="12">
                  <c:v>3.5476188443776729E-2</c:v>
                </c:pt>
                <c:pt idx="13">
                  <c:v>3.1208119574217451E-2</c:v>
                </c:pt>
                <c:pt idx="14">
                  <c:v>4.6035390827066383E-2</c:v>
                </c:pt>
                <c:pt idx="15">
                  <c:v>5.3248427216621569E-2</c:v>
                </c:pt>
                <c:pt idx="16">
                  <c:v>5.3274035629838921E-2</c:v>
                </c:pt>
                <c:pt idx="17">
                  <c:v>5.1387549189493724E-2</c:v>
                </c:pt>
                <c:pt idx="18">
                  <c:v>4.4823259268111551E-2</c:v>
                </c:pt>
                <c:pt idx="19">
                  <c:v>3.0994716130739487E-2</c:v>
                </c:pt>
                <c:pt idx="20">
                  <c:v>2.7665622412483246E-2</c:v>
                </c:pt>
              </c:numCache>
            </c:numRef>
          </c:val>
          <c:smooth val="0"/>
          <c:extLst xmlns:c16r2="http://schemas.microsoft.com/office/drawing/2015/06/chart">
            <c:ext xmlns:c16="http://schemas.microsoft.com/office/drawing/2014/chart" uri="{C3380CC4-5D6E-409C-BE32-E72D297353CC}">
              <c16:uniqueId val="{00000001-6493-4D97-87D4-C8E9A4373043}"/>
            </c:ext>
          </c:extLst>
        </c:ser>
        <c:dLbls>
          <c:showLegendKey val="0"/>
          <c:showVal val="0"/>
          <c:showCatName val="0"/>
          <c:showSerName val="0"/>
          <c:showPercent val="0"/>
          <c:showBubbleSize val="0"/>
        </c:dLbls>
        <c:marker val="1"/>
        <c:smooth val="0"/>
        <c:axId val="33422336"/>
        <c:axId val="33420416"/>
      </c:lineChart>
      <c:dateAx>
        <c:axId val="3340851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3410048"/>
        <c:crosses val="autoZero"/>
        <c:auto val="1"/>
        <c:lblOffset val="100"/>
        <c:baseTimeUnit val="days"/>
      </c:dateAx>
      <c:valAx>
        <c:axId val="3341004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Total </a:t>
                </a:r>
                <a:r>
                  <a:rPr lang="en-US" dirty="0" smtClean="0"/>
                  <a:t>Revenue($)</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3408512"/>
        <c:crosses val="autoZero"/>
        <c:crossBetween val="between"/>
      </c:valAx>
      <c:valAx>
        <c:axId val="33420416"/>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 of</a:t>
                </a:r>
                <a:r>
                  <a:rPr lang="en-US" baseline="0" dirty="0"/>
                  <a:t> order counts/sales</a:t>
                </a:r>
                <a:endParaRPr lang="en-US" dirty="0"/>
              </a:p>
            </c:rich>
          </c:tx>
          <c:layout/>
          <c:overlay val="0"/>
          <c:spPr>
            <a:noFill/>
            <a:ln>
              <a:noFill/>
            </a:ln>
            <a:effectLst/>
          </c:sp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3422336"/>
        <c:crosses val="max"/>
        <c:crossBetween val="between"/>
      </c:valAx>
      <c:dateAx>
        <c:axId val="33422336"/>
        <c:scaling>
          <c:orientation val="minMax"/>
        </c:scaling>
        <c:delete val="1"/>
        <c:axPos val="b"/>
        <c:numFmt formatCode="m/d/yyyy" sourceLinked="1"/>
        <c:majorTickMark val="out"/>
        <c:minorTickMark val="none"/>
        <c:tickLblPos val="nextTo"/>
        <c:crossAx val="33420416"/>
        <c:crosses val="autoZero"/>
        <c:auto val="1"/>
        <c:lblOffset val="100"/>
        <c:baseTimeUnit val="days"/>
      </c:date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a:outerShdw blurRad="63500" sx="102000" sy="102000" algn="ctr" rotWithShape="0">
        <a:prstClr val="black">
          <a:alpha val="40000"/>
        </a:prstClr>
      </a:outerShdw>
    </a:effectLst>
  </c:spPr>
  <c:txPr>
    <a:bodyPr/>
    <a:lstStyle/>
    <a:p>
      <a:pPr>
        <a:defRPr>
          <a:solidFill>
            <a:schemeClr val="bg2">
              <a:lumMod val="10000"/>
            </a:schemeClr>
          </a:solidFil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Sheet1!$B$2:$B$22</c:f>
              <c:numCache>
                <c:formatCode>General</c:formatCode>
                <c:ptCount val="21"/>
                <c:pt idx="0">
                  <c:v>76</c:v>
                </c:pt>
                <c:pt idx="1">
                  <c:v>120</c:v>
                </c:pt>
                <c:pt idx="2">
                  <c:v>284</c:v>
                </c:pt>
                <c:pt idx="3">
                  <c:v>375</c:v>
                </c:pt>
                <c:pt idx="4">
                  <c:v>337</c:v>
                </c:pt>
                <c:pt idx="5">
                  <c:v>146</c:v>
                </c:pt>
                <c:pt idx="6">
                  <c:v>110</c:v>
                </c:pt>
                <c:pt idx="7">
                  <c:v>174</c:v>
                </c:pt>
                <c:pt idx="8">
                  <c:v>257</c:v>
                </c:pt>
                <c:pt idx="9">
                  <c:v>252</c:v>
                </c:pt>
                <c:pt idx="10">
                  <c:v>252</c:v>
                </c:pt>
                <c:pt idx="11">
                  <c:v>256</c:v>
                </c:pt>
                <c:pt idx="12">
                  <c:v>131</c:v>
                </c:pt>
                <c:pt idx="13">
                  <c:v>94</c:v>
                </c:pt>
                <c:pt idx="14">
                  <c:v>196</c:v>
                </c:pt>
                <c:pt idx="15">
                  <c:v>221</c:v>
                </c:pt>
                <c:pt idx="16">
                  <c:v>253</c:v>
                </c:pt>
                <c:pt idx="17">
                  <c:v>256</c:v>
                </c:pt>
                <c:pt idx="18">
                  <c:v>233</c:v>
                </c:pt>
                <c:pt idx="19">
                  <c:v>135</c:v>
                </c:pt>
                <c:pt idx="20">
                  <c:v>91</c:v>
                </c:pt>
              </c:numCache>
            </c:numRef>
          </c:val>
          <c:extLst xmlns:c16r2="http://schemas.microsoft.com/office/drawing/2015/06/chart">
            <c:ext xmlns:c16="http://schemas.microsoft.com/office/drawing/2014/chart" uri="{C3380CC4-5D6E-409C-BE32-E72D297353CC}">
              <c16:uniqueId val="{00000000-8894-4BFB-8A54-1FDF070807A2}"/>
            </c:ext>
          </c:extLst>
        </c:ser>
        <c:dLbls>
          <c:showLegendKey val="0"/>
          <c:showVal val="0"/>
          <c:showCatName val="0"/>
          <c:showSerName val="0"/>
          <c:showPercent val="0"/>
          <c:showBubbleSize val="0"/>
        </c:dLbls>
        <c:gapWidth val="247"/>
        <c:axId val="101028992"/>
        <c:axId val="101031296"/>
      </c:barChart>
      <c:lineChart>
        <c:grouping val="standard"/>
        <c:varyColors val="0"/>
        <c:ser>
          <c:idx val="1"/>
          <c:order val="1"/>
          <c:tx>
            <c:strRef>
              <c:f>Sheet1!$C$1</c:f>
              <c:strCache>
                <c:ptCount val="1"/>
                <c:pt idx="0">
                  <c:v>Temperature</c:v>
                </c:pt>
              </c:strCache>
            </c:strRef>
          </c:tx>
          <c:spPr>
            <a:ln w="22225" cap="rnd">
              <a:solidFill>
                <a:schemeClr val="accent2"/>
              </a:solidFill>
              <a:round/>
            </a:ln>
            <a:effectLst/>
          </c:spPr>
          <c:marker>
            <c:symbol val="none"/>
          </c:marker>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Sheet1!$C$2:$C$22</c:f>
              <c:numCache>
                <c:formatCode>General</c:formatCode>
                <c:ptCount val="21"/>
                <c:pt idx="0">
                  <c:v>60</c:v>
                </c:pt>
                <c:pt idx="1">
                  <c:v>63</c:v>
                </c:pt>
                <c:pt idx="2">
                  <c:v>68</c:v>
                </c:pt>
                <c:pt idx="3">
                  <c:v>64</c:v>
                </c:pt>
                <c:pt idx="4">
                  <c:v>70</c:v>
                </c:pt>
                <c:pt idx="5">
                  <c:v>66</c:v>
                </c:pt>
                <c:pt idx="6">
                  <c:v>60</c:v>
                </c:pt>
                <c:pt idx="7">
                  <c:v>64</c:v>
                </c:pt>
                <c:pt idx="8">
                  <c:v>76</c:v>
                </c:pt>
                <c:pt idx="9">
                  <c:v>65</c:v>
                </c:pt>
                <c:pt idx="10">
                  <c:v>70</c:v>
                </c:pt>
                <c:pt idx="11">
                  <c:v>73</c:v>
                </c:pt>
                <c:pt idx="12">
                  <c:v>67</c:v>
                </c:pt>
                <c:pt idx="13">
                  <c:v>63</c:v>
                </c:pt>
                <c:pt idx="14">
                  <c:v>64</c:v>
                </c:pt>
                <c:pt idx="15">
                  <c:v>67</c:v>
                </c:pt>
                <c:pt idx="16">
                  <c:v>70</c:v>
                </c:pt>
                <c:pt idx="17">
                  <c:v>70</c:v>
                </c:pt>
                <c:pt idx="18">
                  <c:v>72</c:v>
                </c:pt>
                <c:pt idx="19">
                  <c:v>64</c:v>
                </c:pt>
                <c:pt idx="20">
                  <c:v>60</c:v>
                </c:pt>
              </c:numCache>
            </c:numRef>
          </c:val>
          <c:smooth val="0"/>
          <c:extLst xmlns:c16r2="http://schemas.microsoft.com/office/drawing/2015/06/chart">
            <c:ext xmlns:c16="http://schemas.microsoft.com/office/drawing/2014/chart" uri="{C3380CC4-5D6E-409C-BE32-E72D297353CC}">
              <c16:uniqueId val="{00000000-57DF-4C28-A54F-97BB040A3888}"/>
            </c:ext>
          </c:extLst>
        </c:ser>
        <c:dLbls>
          <c:showLegendKey val="0"/>
          <c:showVal val="0"/>
          <c:showCatName val="0"/>
          <c:showSerName val="0"/>
          <c:showPercent val="0"/>
          <c:showBubbleSize val="0"/>
        </c:dLbls>
        <c:marker val="1"/>
        <c:smooth val="0"/>
        <c:axId val="106640128"/>
        <c:axId val="101037568"/>
      </c:lineChart>
      <c:dateAx>
        <c:axId val="10102899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Date</a:t>
                </a:r>
                <a:endParaRPr lang="en-IN"/>
              </a:p>
            </c:rich>
          </c:tx>
          <c:layout/>
          <c:overlay val="0"/>
          <c:spPr>
            <a:noFill/>
            <a:ln>
              <a:noFill/>
            </a:ln>
            <a:effectLst/>
          </c:spPr>
        </c:title>
        <c:numFmt formatCode="m/d/yyyy"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1031296"/>
        <c:crosses val="autoZero"/>
        <c:auto val="1"/>
        <c:lblOffset val="100"/>
        <c:baseTimeUnit val="days"/>
      </c:dateAx>
      <c:valAx>
        <c:axId val="10103129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Sales</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01028992"/>
        <c:crosses val="autoZero"/>
        <c:crossBetween val="between"/>
      </c:valAx>
      <c:valAx>
        <c:axId val="101037568"/>
        <c:scaling>
          <c:orientation val="minMax"/>
          <c:min val="40"/>
        </c:scaling>
        <c:delete val="0"/>
        <c:axPos val="r"/>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Temperature</a:t>
                </a:r>
                <a:endParaRPr lang="en-IN"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06640128"/>
        <c:crosses val="max"/>
        <c:crossBetween val="between"/>
      </c:valAx>
      <c:dateAx>
        <c:axId val="106640128"/>
        <c:scaling>
          <c:orientation val="minMax"/>
        </c:scaling>
        <c:delete val="1"/>
        <c:axPos val="b"/>
        <c:numFmt formatCode="m/d/yyyy" sourceLinked="1"/>
        <c:majorTickMark val="out"/>
        <c:minorTickMark val="none"/>
        <c:tickLblPos val="nextTo"/>
        <c:crossAx val="101037568"/>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Distribution of sales</a:t>
            </a:r>
          </a:p>
        </c:rich>
      </c:tx>
      <c:layout/>
      <c:overlay val="0"/>
      <c:spPr>
        <a:noFill/>
        <a:ln>
          <a:noFill/>
        </a:ln>
        <a:effectLst/>
      </c:spPr>
    </c:title>
    <c:autoTitleDeleted val="0"/>
    <c:plotArea>
      <c:layout/>
      <c:pieChart>
        <c:varyColors val="1"/>
        <c:ser>
          <c:idx val="0"/>
          <c:order val="0"/>
          <c:tx>
            <c:strRef>
              <c:f>Sheet1!$B$1</c:f>
              <c:strCache>
                <c:ptCount val="1"/>
                <c:pt idx="0">
                  <c:v>Distribution of 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1-4463-4444-BC10-C084AF256AE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2-4463-4444-BC10-C084AF256AE0}"/>
              </c:ext>
            </c:extLst>
          </c:dPt>
          <c:dLbls>
            <c:dLbl>
              <c:idx val="0"/>
              <c:layout/>
              <c:tx>
                <c:rich>
                  <a:bodyPr/>
                  <a:lstStyle/>
                  <a:p>
                    <a:r>
                      <a:rPr lang="en-US" baseline="0" dirty="0" smtClean="0"/>
                      <a:t>86%</a:t>
                    </a:r>
                    <a:endParaRPr lang="en-US" baseline="0" dirty="0"/>
                  </a:p>
                </c:rich>
              </c:tx>
              <c:dLblPos val="ctr"/>
              <c:showLegendKey val="0"/>
              <c:showVal val="1"/>
              <c:showCatName val="0"/>
              <c:showSerName val="0"/>
              <c:showPercent val="1"/>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1-4463-4444-BC10-C084AF256AE0}"/>
                </c:ext>
              </c:extLst>
            </c:dLbl>
            <c:dLbl>
              <c:idx val="1"/>
              <c:layout/>
              <c:tx>
                <c:rich>
                  <a:bodyPr/>
                  <a:lstStyle/>
                  <a:p>
                    <a:r>
                      <a:rPr lang="en-US" dirty="0" smtClean="0"/>
                      <a:t>14</a:t>
                    </a:r>
                    <a:r>
                      <a:rPr lang="en-US" baseline="0" dirty="0"/>
                      <a:t>%</a:t>
                    </a:r>
                    <a:endParaRPr lang="en-US" dirty="0" smtClean="0"/>
                  </a:p>
                </c:rich>
              </c:tx>
              <c:dLblPos val="ctr"/>
              <c:showLegendKey val="0"/>
              <c:showVal val="1"/>
              <c:showCatName val="0"/>
              <c:showSerName val="0"/>
              <c:showPercent val="1"/>
              <c:showBubbleSize val="0"/>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2-4463-4444-BC10-C084AF256AE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xmlns:c16r2="http://schemas.microsoft.com/office/drawing/2015/06/chart">
              <c:ext xmlns:c15="http://schemas.microsoft.com/office/drawing/2012/chart" uri="{CE6537A1-D6FC-4f65-9D91-7224C49458BB}"/>
            </c:extLst>
          </c:dLbls>
          <c:cat>
            <c:strRef>
              <c:f>Sheet1!$A$2:$A$3</c:f>
              <c:strCache>
                <c:ptCount val="2"/>
                <c:pt idx="0">
                  <c:v>Single Purchaser</c:v>
                </c:pt>
                <c:pt idx="1">
                  <c:v>Multiple Purchaser</c:v>
                </c:pt>
              </c:strCache>
            </c:strRef>
          </c:cat>
          <c:val>
            <c:numRef>
              <c:f>Sheet1!$B$2:$B$3</c:f>
              <c:numCache>
                <c:formatCode>0%</c:formatCode>
                <c:ptCount val="2"/>
                <c:pt idx="0">
                  <c:v>0.86</c:v>
                </c:pt>
                <c:pt idx="1">
                  <c:v>0.14000000000000001</c:v>
                </c:pt>
              </c:numCache>
            </c:numRef>
          </c:val>
          <c:extLst xmlns:c16r2="http://schemas.microsoft.com/office/drawing/2015/06/chart">
            <c:ext xmlns:c16="http://schemas.microsoft.com/office/drawing/2014/chart" uri="{C3380CC4-5D6E-409C-BE32-E72D297353CC}">
              <c16:uniqueId val="{00000000-4463-4444-BC10-C084AF256AE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Distribution of Revenue</c:v>
                </c:pt>
              </c:strCache>
            </c:strRef>
          </c:tx>
          <c:dPt>
            <c:idx val="0"/>
            <c:bubble3D val="0"/>
            <c:spPr>
              <a:solidFill>
                <a:schemeClr val="accent1"/>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1-2190-4B6E-9B2B-47502E886A60}"/>
              </c:ext>
            </c:extLst>
          </c:dPt>
          <c:dPt>
            <c:idx val="1"/>
            <c:bubble3D val="0"/>
            <c:spPr>
              <a:solidFill>
                <a:schemeClr val="accent2"/>
              </a:solidFill>
              <a:ln>
                <a:noFill/>
              </a:ln>
              <a:effectLst>
                <a:outerShdw blurRad="317500" algn="ctr" rotWithShape="0">
                  <a:prstClr val="black">
                    <a:alpha val="25000"/>
                  </a:prstClr>
                </a:outerShdw>
              </a:effectLst>
            </c:spPr>
            <c:extLst xmlns:c16r2="http://schemas.microsoft.com/office/drawing/2015/06/chart">
              <c:ext xmlns:c16="http://schemas.microsoft.com/office/drawing/2014/chart" uri="{C3380CC4-5D6E-409C-BE32-E72D297353CC}">
                <c16:uniqueId val="{00000003-2190-4B6E-9B2B-47502E886A60}"/>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Single Purchaser</c:v>
                </c:pt>
                <c:pt idx="1">
                  <c:v>Multiple Purchaser</c:v>
                </c:pt>
              </c:strCache>
            </c:strRef>
          </c:cat>
          <c:val>
            <c:numRef>
              <c:f>Sheet1!$B$2:$B$3</c:f>
              <c:numCache>
                <c:formatCode>0%</c:formatCode>
                <c:ptCount val="2"/>
                <c:pt idx="0">
                  <c:v>0.86</c:v>
                </c:pt>
                <c:pt idx="1">
                  <c:v>0.14000000000000001</c:v>
                </c:pt>
              </c:numCache>
            </c:numRef>
          </c:val>
          <c:extLst xmlns:c16r2="http://schemas.microsoft.com/office/drawing/2015/06/chart">
            <c:ext xmlns:c16="http://schemas.microsoft.com/office/drawing/2014/chart" uri="{C3380CC4-5D6E-409C-BE32-E72D297353CC}">
              <c16:uniqueId val="{00000000-B079-4A01-A6B9-F7D22B8FEA6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lumMod val="10000"/>
                  </a:schemeClr>
                </a:solidFill>
                <a:latin typeface="+mn-lt"/>
                <a:ea typeface="+mn-ea"/>
                <a:cs typeface="+mn-cs"/>
              </a:defRPr>
            </a:pPr>
            <a:r>
              <a:rPr lang="en-US" baseline="0" dirty="0"/>
              <a:t>Distribution of sales and revenue by day of week</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Avg Revenue</c:v>
                </c:pt>
              </c:strCache>
            </c:strRef>
          </c:tx>
          <c:spPr>
            <a:solidFill>
              <a:srgbClr val="FF6500"/>
            </a:solidFill>
            <a:ln>
              <a:noFill/>
            </a:ln>
            <a:effectLst/>
          </c:spPr>
          <c:invertIfNegative val="0"/>
          <c:cat>
            <c:strRef>
              <c:f>Sheet1!$A$2:$A$8</c:f>
              <c:strCache>
                <c:ptCount val="7"/>
                <c:pt idx="0">
                  <c:v>Mon</c:v>
                </c:pt>
                <c:pt idx="1">
                  <c:v>Tue</c:v>
                </c:pt>
                <c:pt idx="2">
                  <c:v>Wed</c:v>
                </c:pt>
                <c:pt idx="3">
                  <c:v>Thu</c:v>
                </c:pt>
                <c:pt idx="4">
                  <c:v>Fri</c:v>
                </c:pt>
                <c:pt idx="5">
                  <c:v>Sat</c:v>
                </c:pt>
                <c:pt idx="6">
                  <c:v>Sun</c:v>
                </c:pt>
              </c:strCache>
            </c:strRef>
          </c:cat>
          <c:val>
            <c:numRef>
              <c:f>Sheet1!$B$2:$B$8</c:f>
              <c:numCache>
                <c:formatCode>0.00</c:formatCode>
                <c:ptCount val="7"/>
                <c:pt idx="0">
                  <c:v>787402.14333333448</c:v>
                </c:pt>
                <c:pt idx="1">
                  <c:v>927366.14666666836</c:v>
                </c:pt>
                <c:pt idx="2">
                  <c:v>974431.24666666833</c:v>
                </c:pt>
                <c:pt idx="3">
                  <c:v>845465.13666666846</c:v>
                </c:pt>
                <c:pt idx="4">
                  <c:v>567251.96666666644</c:v>
                </c:pt>
                <c:pt idx="5">
                  <c:v>480596.10666666733</c:v>
                </c:pt>
                <c:pt idx="6">
                  <c:v>654517.04999999993</c:v>
                </c:pt>
              </c:numCache>
            </c:numRef>
          </c:val>
          <c:extLst xmlns:c16r2="http://schemas.microsoft.com/office/drawing/2015/06/chart">
            <c:ext xmlns:c16="http://schemas.microsoft.com/office/drawing/2014/chart" uri="{C3380CC4-5D6E-409C-BE32-E72D297353CC}">
              <c16:uniqueId val="{00000000-2485-4687-AEDA-EB9DD46ACC7A}"/>
            </c:ext>
          </c:extLst>
        </c:ser>
        <c:dLbls>
          <c:showLegendKey val="0"/>
          <c:showVal val="0"/>
          <c:showCatName val="0"/>
          <c:showSerName val="0"/>
          <c:showPercent val="0"/>
          <c:showBubbleSize val="0"/>
        </c:dLbls>
        <c:gapWidth val="219"/>
        <c:axId val="34771712"/>
        <c:axId val="34773248"/>
      </c:barChart>
      <c:lineChart>
        <c:grouping val="standard"/>
        <c:varyColors val="0"/>
        <c:ser>
          <c:idx val="1"/>
          <c:order val="1"/>
          <c:tx>
            <c:strRef>
              <c:f>Sheet1!$C$1</c:f>
              <c:strCache>
                <c:ptCount val="1"/>
                <c:pt idx="0">
                  <c:v>Avg Sales</c:v>
                </c:pt>
              </c:strCache>
            </c:strRef>
          </c:tx>
          <c:spPr>
            <a:ln w="28575" cap="rnd">
              <a:solidFill>
                <a:schemeClr val="tx1">
                  <a:lumMod val="90000"/>
                  <a:lumOff val="10000"/>
                </a:schemeClr>
              </a:solidFill>
              <a:round/>
            </a:ln>
            <a:effectLst/>
          </c:spPr>
          <c:marker>
            <c:symbol val="none"/>
          </c:marker>
          <c:cat>
            <c:strRef>
              <c:f>Sheet1!$A$2:$A$8</c:f>
              <c:strCache>
                <c:ptCount val="7"/>
                <c:pt idx="0">
                  <c:v>Mon</c:v>
                </c:pt>
                <c:pt idx="1">
                  <c:v>Tue</c:v>
                </c:pt>
                <c:pt idx="2">
                  <c:v>Wed</c:v>
                </c:pt>
                <c:pt idx="3">
                  <c:v>Thu</c:v>
                </c:pt>
                <c:pt idx="4">
                  <c:v>Fri</c:v>
                </c:pt>
                <c:pt idx="5">
                  <c:v>Sat</c:v>
                </c:pt>
                <c:pt idx="6">
                  <c:v>Sun</c:v>
                </c:pt>
              </c:strCache>
            </c:strRef>
          </c:cat>
          <c:val>
            <c:numRef>
              <c:f>Sheet1!$C$2:$C$8</c:f>
              <c:numCache>
                <c:formatCode>0.00</c:formatCode>
                <c:ptCount val="7"/>
                <c:pt idx="0">
                  <c:v>5805</c:v>
                </c:pt>
                <c:pt idx="1">
                  <c:v>6946.666666666667</c:v>
                </c:pt>
                <c:pt idx="2">
                  <c:v>7486</c:v>
                </c:pt>
                <c:pt idx="3">
                  <c:v>6424</c:v>
                </c:pt>
                <c:pt idx="4">
                  <c:v>4310.666666666667</c:v>
                </c:pt>
                <c:pt idx="5">
                  <c:v>3449.3333333333335</c:v>
                </c:pt>
                <c:pt idx="6">
                  <c:v>4628</c:v>
                </c:pt>
              </c:numCache>
            </c:numRef>
          </c:val>
          <c:smooth val="0"/>
          <c:extLst xmlns:c16r2="http://schemas.microsoft.com/office/drawing/2015/06/chart">
            <c:ext xmlns:c16="http://schemas.microsoft.com/office/drawing/2014/chart" uri="{C3380CC4-5D6E-409C-BE32-E72D297353CC}">
              <c16:uniqueId val="{00000001-2485-4687-AEDA-EB9DD46ACC7A}"/>
            </c:ext>
          </c:extLst>
        </c:ser>
        <c:dLbls>
          <c:showLegendKey val="0"/>
          <c:showVal val="0"/>
          <c:showCatName val="0"/>
          <c:showSerName val="0"/>
          <c:showPercent val="0"/>
          <c:showBubbleSize val="0"/>
        </c:dLbls>
        <c:marker val="1"/>
        <c:smooth val="0"/>
        <c:axId val="34785536"/>
        <c:axId val="34783616"/>
      </c:lineChart>
      <c:catAx>
        <c:axId val="3477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4773248"/>
        <c:crosses val="autoZero"/>
        <c:auto val="1"/>
        <c:lblAlgn val="ctr"/>
        <c:lblOffset val="100"/>
        <c:noMultiLvlLbl val="0"/>
      </c:catAx>
      <c:valAx>
        <c:axId val="3477324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Average </a:t>
                </a:r>
                <a:r>
                  <a:rPr lang="en-US" dirty="0" smtClean="0"/>
                  <a:t>Revenue($)</a:t>
                </a:r>
                <a:endParaRPr lang="en-US" dirty="0"/>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4771712"/>
        <c:crosses val="autoZero"/>
        <c:crossBetween val="between"/>
      </c:valAx>
      <c:valAx>
        <c:axId val="34783616"/>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Average</a:t>
                </a:r>
                <a:r>
                  <a:rPr lang="en-US" baseline="0" dirty="0"/>
                  <a:t> Sales</a:t>
                </a:r>
                <a:endParaRPr lang="en-US" dirty="0"/>
              </a:p>
            </c:rich>
          </c:tx>
          <c:layout/>
          <c:overlay val="0"/>
          <c:spPr>
            <a:noFill/>
            <a:ln>
              <a:noFill/>
            </a:ln>
            <a:effectLst/>
          </c:sp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4785536"/>
        <c:crosses val="max"/>
        <c:crossBetween val="between"/>
      </c:valAx>
      <c:catAx>
        <c:axId val="34785536"/>
        <c:scaling>
          <c:orientation val="minMax"/>
        </c:scaling>
        <c:delete val="1"/>
        <c:axPos val="b"/>
        <c:numFmt formatCode="General" sourceLinked="1"/>
        <c:majorTickMark val="out"/>
        <c:minorTickMark val="none"/>
        <c:tickLblPos val="nextTo"/>
        <c:crossAx val="34783616"/>
        <c:crosses val="autoZero"/>
        <c:auto val="1"/>
        <c:lblAlgn val="ctr"/>
        <c:lblOffset val="100"/>
        <c:noMultiLvlLbl val="0"/>
      </c:cat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a:outerShdw blurRad="63500" sx="102000" sy="102000" algn="ctr" rotWithShape="0">
        <a:prstClr val="black">
          <a:alpha val="40000"/>
        </a:prstClr>
      </a:outerShdw>
    </a:effectLst>
  </c:spPr>
  <c:txPr>
    <a:bodyPr/>
    <a:lstStyle/>
    <a:p>
      <a:pPr>
        <a:defRPr>
          <a:solidFill>
            <a:schemeClr val="bg2">
              <a:lumMod val="10000"/>
            </a:schemeClr>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lumMod val="10000"/>
                  </a:schemeClr>
                </a:solidFill>
                <a:latin typeface="+mn-lt"/>
                <a:ea typeface="+mn-ea"/>
                <a:cs typeface="+mn-cs"/>
              </a:defRPr>
            </a:pPr>
            <a:r>
              <a:rPr lang="en-US" dirty="0"/>
              <a:t>Total</a:t>
            </a:r>
            <a:r>
              <a:rPr lang="en-US" baseline="0" dirty="0"/>
              <a:t> Distribution of sales and revenue in October 2017</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 %</c:v>
                </c:pt>
              </c:strCache>
            </c:strRef>
          </c:tx>
          <c:spPr>
            <a:solidFill>
              <a:srgbClr val="FF6500"/>
            </a:solidFill>
            <a:ln>
              <a:noFill/>
            </a:ln>
            <a:effectLst/>
          </c:spPr>
          <c:invertIfNegative val="0"/>
          <c:cat>
            <c:numRef>
              <c:f>Sheet1!$A$5:$A$25</c:f>
              <c:numCache>
                <c:formatCode>0</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cat>
          <c:val>
            <c:numRef>
              <c:f>Sheet1!$B$5:$B$25</c:f>
              <c:numCache>
                <c:formatCode>General</c:formatCode>
                <c:ptCount val="21"/>
                <c:pt idx="0">
                  <c:v>68882.180000000008</c:v>
                </c:pt>
                <c:pt idx="1">
                  <c:v>179966.49999999985</c:v>
                </c:pt>
                <c:pt idx="2">
                  <c:v>412857.83000000118</c:v>
                </c:pt>
                <c:pt idx="3">
                  <c:v>637319.6800000011</c:v>
                </c:pt>
                <c:pt idx="4">
                  <c:v>798512.46999999799</c:v>
                </c:pt>
                <c:pt idx="5">
                  <c:v>914995.9399999989</c:v>
                </c:pt>
                <c:pt idx="6">
                  <c:v>937824.05999999994</c:v>
                </c:pt>
                <c:pt idx="7">
                  <c:v>954779.04999999714</c:v>
                </c:pt>
                <c:pt idx="8">
                  <c:v>997545.49999999756</c:v>
                </c:pt>
                <c:pt idx="9">
                  <c:v>936465.53000000445</c:v>
                </c:pt>
                <c:pt idx="10">
                  <c:v>839452.97999999928</c:v>
                </c:pt>
                <c:pt idx="11">
                  <c:v>890085.04000000085</c:v>
                </c:pt>
                <c:pt idx="12">
                  <c:v>825677.87999999989</c:v>
                </c:pt>
                <c:pt idx="13">
                  <c:v>838983.55000000226</c:v>
                </c:pt>
                <c:pt idx="14">
                  <c:v>915409.91000000248</c:v>
                </c:pt>
                <c:pt idx="15">
                  <c:v>1202751.7300000016</c:v>
                </c:pt>
                <c:pt idx="16">
                  <c:v>1260174.2100000044</c:v>
                </c:pt>
                <c:pt idx="17">
                  <c:v>923899.1800000004</c:v>
                </c:pt>
                <c:pt idx="18">
                  <c:v>556002.60000000033</c:v>
                </c:pt>
                <c:pt idx="19">
                  <c:v>286517.88999999978</c:v>
                </c:pt>
                <c:pt idx="20">
                  <c:v>163200.74999999994</c:v>
                </c:pt>
              </c:numCache>
            </c:numRef>
          </c:val>
          <c:extLst xmlns:c16r2="http://schemas.microsoft.com/office/drawing/2015/06/chart">
            <c:ext xmlns:c16="http://schemas.microsoft.com/office/drawing/2014/chart" uri="{C3380CC4-5D6E-409C-BE32-E72D297353CC}">
              <c16:uniqueId val="{00000000-6493-4D97-87D4-C8E9A4373043}"/>
            </c:ext>
          </c:extLst>
        </c:ser>
        <c:dLbls>
          <c:showLegendKey val="0"/>
          <c:showVal val="0"/>
          <c:showCatName val="0"/>
          <c:showSerName val="0"/>
          <c:showPercent val="0"/>
          <c:showBubbleSize val="0"/>
        </c:dLbls>
        <c:gapWidth val="219"/>
        <c:axId val="36579200"/>
        <c:axId val="36580736"/>
      </c:barChart>
      <c:lineChart>
        <c:grouping val="standard"/>
        <c:varyColors val="0"/>
        <c:ser>
          <c:idx val="1"/>
          <c:order val="1"/>
          <c:tx>
            <c:strRef>
              <c:f>Sheet1!$C$1</c:f>
              <c:strCache>
                <c:ptCount val="1"/>
                <c:pt idx="0">
                  <c:v>Order %</c:v>
                </c:pt>
              </c:strCache>
            </c:strRef>
          </c:tx>
          <c:spPr>
            <a:ln w="28575" cap="rnd">
              <a:solidFill>
                <a:schemeClr val="tx1">
                  <a:lumMod val="90000"/>
                  <a:lumOff val="10000"/>
                </a:schemeClr>
              </a:solidFill>
              <a:round/>
            </a:ln>
            <a:effectLst/>
          </c:spPr>
          <c:marker>
            <c:symbol val="none"/>
          </c:marker>
          <c:cat>
            <c:numRef>
              <c:f>Sheet1!$A$5:$A$25</c:f>
              <c:numCache>
                <c:formatCode>0</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cat>
          <c:val>
            <c:numRef>
              <c:f>Sheet1!$C$5:$C$25</c:f>
              <c:numCache>
                <c:formatCode>0.00%</c:formatCode>
                <c:ptCount val="21"/>
                <c:pt idx="0">
                  <c:v>4.6863396187760888E-3</c:v>
                </c:pt>
                <c:pt idx="1">
                  <c:v>1.2035954212157167E-2</c:v>
                </c:pt>
                <c:pt idx="2">
                  <c:v>2.6794936363093155E-2</c:v>
                </c:pt>
                <c:pt idx="3">
                  <c:v>4.0153991924813698E-2</c:v>
                </c:pt>
                <c:pt idx="4">
                  <c:v>5.0824164098711898E-2</c:v>
                </c:pt>
                <c:pt idx="5">
                  <c:v>5.7465279259746135E-2</c:v>
                </c:pt>
                <c:pt idx="6">
                  <c:v>6.0282204713655259E-2</c:v>
                </c:pt>
                <c:pt idx="7">
                  <c:v>6.0606577947741762E-2</c:v>
                </c:pt>
                <c:pt idx="8">
                  <c:v>6.3986888492432711E-2</c:v>
                </c:pt>
                <c:pt idx="9">
                  <c:v>6.0572433396785287E-2</c:v>
                </c:pt>
                <c:pt idx="10">
                  <c:v>5.5297100274010025E-2</c:v>
                </c:pt>
                <c:pt idx="11">
                  <c:v>5.7806724769310876E-2</c:v>
                </c:pt>
                <c:pt idx="12">
                  <c:v>5.4580064703924062E-2</c:v>
                </c:pt>
                <c:pt idx="13">
                  <c:v>5.4989799315401752E-2</c:v>
                </c:pt>
                <c:pt idx="14">
                  <c:v>6.204064908791368E-2</c:v>
                </c:pt>
                <c:pt idx="15">
                  <c:v>7.5135084379721551E-2</c:v>
                </c:pt>
                <c:pt idx="16">
                  <c:v>7.7627636599544164E-2</c:v>
                </c:pt>
                <c:pt idx="17">
                  <c:v>5.4870293387054091E-2</c:v>
                </c:pt>
                <c:pt idx="18">
                  <c:v>3.3649454967605359E-2</c:v>
                </c:pt>
                <c:pt idx="19">
                  <c:v>1.6893016585715626E-2</c:v>
                </c:pt>
                <c:pt idx="20">
                  <c:v>9.3726792375521777E-3</c:v>
                </c:pt>
              </c:numCache>
            </c:numRef>
          </c:val>
          <c:smooth val="0"/>
          <c:extLst xmlns:c16r2="http://schemas.microsoft.com/office/drawing/2015/06/chart">
            <c:ext xmlns:c16="http://schemas.microsoft.com/office/drawing/2014/chart" uri="{C3380CC4-5D6E-409C-BE32-E72D297353CC}">
              <c16:uniqueId val="{00000001-6493-4D97-87D4-C8E9A4373043}"/>
            </c:ext>
          </c:extLst>
        </c:ser>
        <c:dLbls>
          <c:showLegendKey val="0"/>
          <c:showVal val="0"/>
          <c:showCatName val="0"/>
          <c:showSerName val="0"/>
          <c:showPercent val="0"/>
          <c:showBubbleSize val="0"/>
        </c:dLbls>
        <c:marker val="1"/>
        <c:smooth val="0"/>
        <c:axId val="36584832"/>
        <c:axId val="36582912"/>
      </c:lineChart>
      <c:catAx>
        <c:axId val="36579200"/>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6580736"/>
        <c:crosses val="autoZero"/>
        <c:auto val="1"/>
        <c:lblAlgn val="ctr"/>
        <c:lblOffset val="100"/>
        <c:noMultiLvlLbl val="0"/>
      </c:catAx>
      <c:valAx>
        <c:axId val="3658073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Total </a:t>
                </a:r>
                <a:r>
                  <a:rPr lang="en-US" dirty="0" smtClean="0"/>
                  <a:t>Revenue($)</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6579200"/>
        <c:crosses val="autoZero"/>
        <c:crossBetween val="between"/>
      </c:valAx>
      <c:valAx>
        <c:axId val="36582912"/>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 of</a:t>
                </a:r>
                <a:r>
                  <a:rPr lang="en-US" baseline="0" dirty="0"/>
                  <a:t> order counts/sales</a:t>
                </a:r>
                <a:endParaRPr lang="en-US" dirty="0"/>
              </a:p>
            </c:rich>
          </c:tx>
          <c:layout/>
          <c:overlay val="0"/>
          <c:spPr>
            <a:noFill/>
            <a:ln>
              <a:noFill/>
            </a:ln>
            <a:effectLst/>
          </c:sp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6584832"/>
        <c:crosses val="max"/>
        <c:crossBetween val="between"/>
      </c:valAx>
      <c:catAx>
        <c:axId val="36584832"/>
        <c:scaling>
          <c:orientation val="minMax"/>
        </c:scaling>
        <c:delete val="1"/>
        <c:axPos val="b"/>
        <c:numFmt formatCode="0" sourceLinked="1"/>
        <c:majorTickMark val="out"/>
        <c:minorTickMark val="none"/>
        <c:tickLblPos val="nextTo"/>
        <c:crossAx val="36582912"/>
        <c:crosses val="autoZero"/>
        <c:auto val="1"/>
        <c:lblAlgn val="ctr"/>
        <c:lblOffset val="100"/>
        <c:noMultiLvlLbl val="0"/>
      </c:cat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a:outerShdw blurRad="63500" sx="102000" sy="102000" algn="ctr" rotWithShape="0">
        <a:prstClr val="black">
          <a:alpha val="40000"/>
        </a:prstClr>
      </a:outerShdw>
    </a:effectLst>
  </c:spPr>
  <c:txPr>
    <a:bodyPr/>
    <a:lstStyle/>
    <a:p>
      <a:pPr>
        <a:defRPr>
          <a:solidFill>
            <a:schemeClr val="bg2">
              <a:lumMod val="10000"/>
            </a:schemeClr>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lumMod val="10000"/>
                  </a:schemeClr>
                </a:solidFill>
                <a:latin typeface="+mn-lt"/>
                <a:ea typeface="+mn-ea"/>
                <a:cs typeface="+mn-cs"/>
              </a:defRPr>
            </a:pPr>
            <a:r>
              <a:rPr lang="en-US" dirty="0"/>
              <a:t>Total</a:t>
            </a:r>
            <a:r>
              <a:rPr lang="en-US" baseline="0" dirty="0"/>
              <a:t> Distribution of sales and revenue in October 2017</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c:v>
                </c:pt>
              </c:strCache>
            </c:strRef>
          </c:tx>
          <c:spPr>
            <a:solidFill>
              <a:srgbClr val="FF6500"/>
            </a:solidFill>
            <a:ln>
              <a:noFill/>
            </a:ln>
            <a:effectLst/>
          </c:spPr>
          <c:invertIfNegative val="0"/>
          <c:cat>
            <c:strRef>
              <c:f>Sheet1!$A$2:$A$5</c:f>
              <c:strCache>
                <c:ptCount val="4"/>
                <c:pt idx="0">
                  <c:v>cc@braintree</c:v>
                </c:pt>
                <c:pt idx="1">
                  <c:v>NoPayment</c:v>
                </c:pt>
                <c:pt idx="2">
                  <c:v>paypal@braintree</c:v>
                </c:pt>
                <c:pt idx="3">
                  <c:v>pbi@afterpay</c:v>
                </c:pt>
              </c:strCache>
            </c:strRef>
          </c:cat>
          <c:val>
            <c:numRef>
              <c:f>Sheet1!$B$2:$B$5</c:f>
              <c:numCache>
                <c:formatCode>General</c:formatCode>
                <c:ptCount val="4"/>
                <c:pt idx="0">
                  <c:v>7820321.2699996624</c:v>
                </c:pt>
                <c:pt idx="1">
                  <c:v>0</c:v>
                </c:pt>
                <c:pt idx="2">
                  <c:v>3597482.0399999483</c:v>
                </c:pt>
                <c:pt idx="3">
                  <c:v>4293286.07999992</c:v>
                </c:pt>
              </c:numCache>
            </c:numRef>
          </c:val>
          <c:extLst xmlns:c16r2="http://schemas.microsoft.com/office/drawing/2015/06/chart">
            <c:ext xmlns:c16="http://schemas.microsoft.com/office/drawing/2014/chart" uri="{C3380CC4-5D6E-409C-BE32-E72D297353CC}">
              <c16:uniqueId val="{00000000-213D-4630-9CE3-0BFCE3924204}"/>
            </c:ext>
          </c:extLst>
        </c:ser>
        <c:dLbls>
          <c:showLegendKey val="0"/>
          <c:showVal val="0"/>
          <c:showCatName val="0"/>
          <c:showSerName val="0"/>
          <c:showPercent val="0"/>
          <c:showBubbleSize val="0"/>
        </c:dLbls>
        <c:gapWidth val="219"/>
        <c:axId val="41298176"/>
        <c:axId val="41304064"/>
      </c:barChart>
      <c:lineChart>
        <c:grouping val="standard"/>
        <c:varyColors val="0"/>
        <c:ser>
          <c:idx val="1"/>
          <c:order val="1"/>
          <c:tx>
            <c:strRef>
              <c:f>Sheet1!$C$1</c:f>
              <c:strCache>
                <c:ptCount val="1"/>
                <c:pt idx="0">
                  <c:v>Order %</c:v>
                </c:pt>
              </c:strCache>
            </c:strRef>
          </c:tx>
          <c:spPr>
            <a:ln w="28575" cap="rnd">
              <a:solidFill>
                <a:schemeClr val="tx1">
                  <a:lumMod val="90000"/>
                  <a:lumOff val="10000"/>
                </a:schemeClr>
              </a:solidFill>
              <a:round/>
            </a:ln>
            <a:effectLst/>
          </c:spPr>
          <c:marker>
            <c:symbol val="none"/>
          </c:marker>
          <c:cat>
            <c:strRef>
              <c:f>Sheet1!$A$2:$A$5</c:f>
              <c:strCache>
                <c:ptCount val="4"/>
                <c:pt idx="0">
                  <c:v>cc@braintree</c:v>
                </c:pt>
                <c:pt idx="1">
                  <c:v>NoPayment</c:v>
                </c:pt>
                <c:pt idx="2">
                  <c:v>paypal@braintree</c:v>
                </c:pt>
                <c:pt idx="3">
                  <c:v>pbi@afterpay</c:v>
                </c:pt>
              </c:strCache>
            </c:strRef>
          </c:cat>
          <c:val>
            <c:numRef>
              <c:f>Sheet1!$C$2:$C$5</c:f>
              <c:numCache>
                <c:formatCode>0.00%</c:formatCode>
                <c:ptCount val="4"/>
                <c:pt idx="0">
                  <c:v>0.47817736386994342</c:v>
                </c:pt>
                <c:pt idx="1">
                  <c:v>1.7114956166932711E-2</c:v>
                </c:pt>
                <c:pt idx="2">
                  <c:v>0.24076176493183893</c:v>
                </c:pt>
                <c:pt idx="3">
                  <c:v>0.26373251158780697</c:v>
                </c:pt>
              </c:numCache>
            </c:numRef>
          </c:val>
          <c:smooth val="0"/>
          <c:extLst xmlns:c16r2="http://schemas.microsoft.com/office/drawing/2015/06/chart">
            <c:ext xmlns:c16="http://schemas.microsoft.com/office/drawing/2014/chart" uri="{C3380CC4-5D6E-409C-BE32-E72D297353CC}">
              <c16:uniqueId val="{00000001-213D-4630-9CE3-0BFCE3924204}"/>
            </c:ext>
          </c:extLst>
        </c:ser>
        <c:dLbls>
          <c:showLegendKey val="0"/>
          <c:showVal val="0"/>
          <c:showCatName val="0"/>
          <c:showSerName val="0"/>
          <c:showPercent val="0"/>
          <c:showBubbleSize val="0"/>
        </c:dLbls>
        <c:marker val="1"/>
        <c:smooth val="0"/>
        <c:axId val="41316352"/>
        <c:axId val="41305984"/>
      </c:lineChart>
      <c:catAx>
        <c:axId val="4129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41304064"/>
        <c:crosses val="autoZero"/>
        <c:auto val="1"/>
        <c:lblAlgn val="ctr"/>
        <c:lblOffset val="100"/>
        <c:noMultiLvlLbl val="0"/>
      </c:catAx>
      <c:valAx>
        <c:axId val="4130406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Total </a:t>
                </a:r>
                <a:r>
                  <a:rPr lang="en-US" dirty="0" smtClean="0"/>
                  <a:t>Revenue($)</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41298176"/>
        <c:crosses val="autoZero"/>
        <c:crossBetween val="between"/>
      </c:valAx>
      <c:valAx>
        <c:axId val="41305984"/>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bg2">
                        <a:lumMod val="10000"/>
                      </a:schemeClr>
                    </a:solidFill>
                    <a:latin typeface="+mn-lt"/>
                    <a:ea typeface="+mn-ea"/>
                    <a:cs typeface="+mn-cs"/>
                  </a:defRPr>
                </a:pPr>
                <a:r>
                  <a:rPr lang="en-US" dirty="0"/>
                  <a:t>% of</a:t>
                </a:r>
                <a:r>
                  <a:rPr lang="en-US" baseline="0" dirty="0"/>
                  <a:t> order counts/sales</a:t>
                </a:r>
                <a:endParaRPr lang="en-US" dirty="0"/>
              </a:p>
            </c:rich>
          </c:tx>
          <c:layout/>
          <c:overlay val="0"/>
          <c:spPr>
            <a:noFill/>
            <a:ln>
              <a:noFill/>
            </a:ln>
            <a:effectLst/>
          </c:sp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41316352"/>
        <c:crosses val="max"/>
        <c:crossBetween val="between"/>
      </c:valAx>
      <c:catAx>
        <c:axId val="41316352"/>
        <c:scaling>
          <c:orientation val="minMax"/>
        </c:scaling>
        <c:delete val="1"/>
        <c:axPos val="b"/>
        <c:numFmt formatCode="General" sourceLinked="1"/>
        <c:majorTickMark val="out"/>
        <c:minorTickMark val="none"/>
        <c:tickLblPos val="nextTo"/>
        <c:crossAx val="41305984"/>
        <c:crosses val="autoZero"/>
        <c:auto val="1"/>
        <c:lblAlgn val="ctr"/>
        <c:lblOffset val="100"/>
        <c:noMultiLvlLbl val="0"/>
      </c:cat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a:outerShdw blurRad="63500" sx="102000" sy="102000" algn="ctr" rotWithShape="0">
        <a:prstClr val="black">
          <a:alpha val="40000"/>
        </a:prstClr>
      </a:outerShdw>
    </a:effectLst>
  </c:spPr>
  <c:txPr>
    <a:bodyPr/>
    <a:lstStyle/>
    <a:p>
      <a:pPr>
        <a:defRPr>
          <a:solidFill>
            <a:schemeClr val="bg2">
              <a:lumMod val="10000"/>
            </a:schemeClr>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0" baseline="0" dirty="0">
                <a:solidFill>
                  <a:schemeClr val="tx1"/>
                </a:solidFill>
                <a:effectLst>
                  <a:outerShdw blurRad="38100" dist="38100" dir="2700000" algn="tl">
                    <a:srgbClr val="000000">
                      <a:alpha val="43137"/>
                    </a:srgbClr>
                  </a:outerShdw>
                </a:effectLst>
              </a:rPr>
              <a:t>Top revenue generating products in the month</a:t>
            </a:r>
            <a:endParaRPr lang="en-US" sz="2800" b="0" dirty="0">
              <a:solidFill>
                <a:schemeClr val="tx1"/>
              </a:solidFill>
              <a:effectLst>
                <a:outerShdw blurRad="38100" dist="38100" dir="2700000" algn="tl">
                  <a:srgbClr val="000000">
                    <a:alpha val="43137"/>
                  </a:srgbClr>
                </a:outerShdw>
              </a:effectLst>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 %</c:v>
                </c:pt>
              </c:strCache>
            </c:strRef>
          </c:tx>
          <c:spPr>
            <a:solidFill>
              <a:srgbClr val="FF6500"/>
            </a:solidFill>
            <a:ln>
              <a:solidFill>
                <a:srgbClr val="EA00AD"/>
              </a:solidFill>
            </a:ln>
            <a:effectLst/>
          </c:spPr>
          <c:invertIfNegative val="0"/>
          <c:cat>
            <c:strRef>
              <c:f>Sheet1!$A$2:$A$7</c:f>
              <c:strCache>
                <c:ptCount val="6"/>
                <c:pt idx="0">
                  <c:v>Arizona</c:v>
                </c:pt>
                <c:pt idx="1">
                  <c:v>Old Skool</c:v>
                </c:pt>
                <c:pt idx="2">
                  <c:v>Staple Shorts</c:v>
                </c:pt>
                <c:pt idx="3">
                  <c:v>Women's Tubular Shadow</c:v>
                </c:pt>
                <c:pt idx="4">
                  <c:v>Calvin Klein Jeans Cap</c:v>
                </c:pt>
                <c:pt idx="5">
                  <c:v>Women's Nike Sportswear Rally Hoodie</c:v>
                </c:pt>
              </c:strCache>
            </c:strRef>
          </c:cat>
          <c:val>
            <c:numRef>
              <c:f>Sheet1!$B$2:$B$7</c:f>
              <c:numCache>
                <c:formatCode>0.00%</c:formatCode>
                <c:ptCount val="6"/>
                <c:pt idx="0">
                  <c:v>3.2890630261324643E-3</c:v>
                </c:pt>
                <c:pt idx="1">
                  <c:v>2.1334648449350827E-3</c:v>
                </c:pt>
                <c:pt idx="2">
                  <c:v>2.0004488440675625E-3</c:v>
                </c:pt>
                <c:pt idx="3">
                  <c:v>1.8877192743879296E-3</c:v>
                </c:pt>
                <c:pt idx="4">
                  <c:v>1.6726295757664971E-3</c:v>
                </c:pt>
                <c:pt idx="5">
                  <c:v>1.6405644400170965E-3</c:v>
                </c:pt>
              </c:numCache>
            </c:numRef>
          </c:val>
          <c:extLst xmlns:c16r2="http://schemas.microsoft.com/office/drawing/2015/06/chart">
            <c:ext xmlns:c16="http://schemas.microsoft.com/office/drawing/2014/chart" uri="{C3380CC4-5D6E-409C-BE32-E72D297353CC}">
              <c16:uniqueId val="{00000000-3641-4F59-8D76-B428FD6A6B30}"/>
            </c:ext>
          </c:extLst>
        </c:ser>
        <c:dLbls>
          <c:showLegendKey val="0"/>
          <c:showVal val="0"/>
          <c:showCatName val="0"/>
          <c:showSerName val="0"/>
          <c:showPercent val="0"/>
          <c:showBubbleSize val="0"/>
        </c:dLbls>
        <c:gapWidth val="219"/>
        <c:axId val="41448576"/>
        <c:axId val="35517184"/>
      </c:barChart>
      <c:catAx>
        <c:axId val="414485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Products</a:t>
                </a:r>
                <a:endParaRPr lang="en-IN" dirty="0"/>
              </a:p>
            </c:rich>
          </c:tx>
          <c:layout>
            <c:manualLayout>
              <c:xMode val="edge"/>
              <c:yMode val="edge"/>
              <c:x val="0.46341246321873986"/>
              <c:y val="0.7872667244406962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5517184"/>
        <c:crosses val="autoZero"/>
        <c:auto val="1"/>
        <c:lblAlgn val="ctr"/>
        <c:lblOffset val="100"/>
        <c:noMultiLvlLbl val="0"/>
      </c:catAx>
      <c:valAx>
        <c:axId val="355171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Revenue</a:t>
                </a:r>
                <a:r>
                  <a:rPr lang="en-US" baseline="0" dirty="0"/>
                  <a:t> %</a:t>
                </a:r>
                <a:endParaRPr lang="en-IN" dirty="0"/>
              </a:p>
            </c:rich>
          </c:tx>
          <c:layout/>
          <c:overlay val="0"/>
          <c:spPr>
            <a:noFill/>
            <a:ln>
              <a:noFill/>
            </a:ln>
            <a:effectLst/>
          </c:spPr>
        </c:title>
        <c:numFmt formatCode="0.00%" sourceLinked="1"/>
        <c:majorTickMark val="none"/>
        <c:minorTickMark val="none"/>
        <c:tickLblPos val="nextTo"/>
        <c:spPr>
          <a:noFill/>
          <a:ln>
            <a:solidFill>
              <a:srgbClr val="FF65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448576"/>
        <c:crosses val="autoZero"/>
        <c:crossBetween val="between"/>
      </c:valAx>
      <c:spPr>
        <a:noFill/>
        <a:ln>
          <a:noFill/>
        </a:ln>
        <a:effectLst/>
      </c:spPr>
    </c:plotArea>
    <c:legend>
      <c:legendPos val="b"/>
      <c:layout>
        <c:manualLayout>
          <c:xMode val="edge"/>
          <c:yMode val="edge"/>
          <c:x val="0.44390744955041972"/>
          <c:y val="0.85291287278153494"/>
          <c:w val="8.3458997635094137E-2"/>
          <c:h val="0.1091241961772823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rgbClr val="FF6500"/>
      </a:solid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0" baseline="0" dirty="0">
                <a:solidFill>
                  <a:schemeClr val="tx1"/>
                </a:solidFill>
                <a:effectLst>
                  <a:outerShdw blurRad="38100" dist="38100" dir="2700000" algn="tl">
                    <a:srgbClr val="000000">
                      <a:alpha val="43137"/>
                    </a:srgbClr>
                  </a:outerShdw>
                </a:effectLst>
              </a:rPr>
              <a:t>Maximum sold products in the month</a:t>
            </a:r>
            <a:endParaRPr lang="en-US" sz="2800" b="0" dirty="0">
              <a:solidFill>
                <a:schemeClr val="tx1"/>
              </a:solidFill>
              <a:effectLst>
                <a:outerShdw blurRad="38100" dist="38100" dir="2700000" algn="tl">
                  <a:srgbClr val="000000">
                    <a:alpha val="43137"/>
                  </a:srgbClr>
                </a:outerShdw>
              </a:effectLst>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Sales %</c:v>
                </c:pt>
              </c:strCache>
            </c:strRef>
          </c:tx>
          <c:spPr>
            <a:solidFill>
              <a:srgbClr val="EA00AD"/>
            </a:solidFill>
            <a:ln>
              <a:solidFill>
                <a:srgbClr val="FF6500"/>
              </a:solidFill>
            </a:ln>
            <a:effectLst/>
          </c:spPr>
          <c:invertIfNegative val="0"/>
          <c:cat>
            <c:strRef>
              <c:f>Sheet1!$A$2:$A$7</c:f>
              <c:strCache>
                <c:ptCount val="6"/>
                <c:pt idx="0">
                  <c:v>Arizona</c:v>
                </c:pt>
                <c:pt idx="1">
                  <c:v>Women's Nike Sportswear Rally Hoodie</c:v>
                </c:pt>
                <c:pt idx="2">
                  <c:v>Old Skool</c:v>
                </c:pt>
                <c:pt idx="3">
                  <c:v>Calvin Klein Jeans Cap</c:v>
                </c:pt>
                <c:pt idx="4">
                  <c:v>Original SWS</c:v>
                </c:pt>
                <c:pt idx="5">
                  <c:v>Women's Tubular Shadow</c:v>
                </c:pt>
              </c:strCache>
            </c:strRef>
          </c:cat>
          <c:val>
            <c:numRef>
              <c:f>Sheet1!$B$2:$B$7</c:f>
              <c:numCache>
                <c:formatCode>0.00%</c:formatCode>
                <c:ptCount val="6"/>
                <c:pt idx="0">
                  <c:v>4.59859052760693E-3</c:v>
                </c:pt>
                <c:pt idx="1">
                  <c:v>2.8180655145277653E-3</c:v>
                </c:pt>
                <c:pt idx="2">
                  <c:v>2.7565165017299667E-3</c:v>
                </c:pt>
                <c:pt idx="3">
                  <c:v>2.7257419953310678E-3</c:v>
                </c:pt>
                <c:pt idx="4">
                  <c:v>2.4443750796839898E-3</c:v>
                </c:pt>
                <c:pt idx="5">
                  <c:v>2.4223932893990617E-3</c:v>
                </c:pt>
              </c:numCache>
            </c:numRef>
          </c:val>
          <c:extLst xmlns:c16r2="http://schemas.microsoft.com/office/drawing/2015/06/chart">
            <c:ext xmlns:c16="http://schemas.microsoft.com/office/drawing/2014/chart" uri="{C3380CC4-5D6E-409C-BE32-E72D297353CC}">
              <c16:uniqueId val="{00000000-FDEF-4723-8ED1-9E1F94EE57A7}"/>
            </c:ext>
          </c:extLst>
        </c:ser>
        <c:dLbls>
          <c:showLegendKey val="0"/>
          <c:showVal val="0"/>
          <c:showCatName val="0"/>
          <c:showSerName val="0"/>
          <c:showPercent val="0"/>
          <c:showBubbleSize val="0"/>
        </c:dLbls>
        <c:gapWidth val="219"/>
        <c:axId val="41422848"/>
        <c:axId val="41424768"/>
      </c:barChart>
      <c:catAx>
        <c:axId val="414228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Products</a:t>
                </a:r>
                <a:endParaRPr lang="en-IN" dirty="0"/>
              </a:p>
            </c:rich>
          </c:tx>
          <c:layout>
            <c:manualLayout>
              <c:xMode val="edge"/>
              <c:yMode val="edge"/>
              <c:x val="0.48033890085133546"/>
              <c:y val="0.81802388972627449"/>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rgbClr val="FF6500"/>
                </a:solidFill>
                <a:latin typeface="+mn-lt"/>
                <a:ea typeface="+mn-ea"/>
                <a:cs typeface="+mn-cs"/>
              </a:defRPr>
            </a:pPr>
            <a:endParaRPr lang="en-US"/>
          </a:p>
        </c:txPr>
        <c:crossAx val="41424768"/>
        <c:crosses val="autoZero"/>
        <c:auto val="1"/>
        <c:lblAlgn val="ctr"/>
        <c:lblOffset val="100"/>
        <c:noMultiLvlLbl val="0"/>
      </c:catAx>
      <c:valAx>
        <c:axId val="4142476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Sales</a:t>
                </a:r>
                <a:r>
                  <a:rPr lang="en-US" baseline="0" dirty="0"/>
                  <a:t> %</a:t>
                </a:r>
                <a:endParaRPr lang="en-IN" dirty="0"/>
              </a:p>
            </c:rich>
          </c:tx>
          <c:layout/>
          <c:overlay val="0"/>
          <c:spPr>
            <a:noFill/>
            <a:ln>
              <a:noFill/>
            </a:ln>
            <a:effectLst/>
          </c:spPr>
        </c:title>
        <c:numFmt formatCode="0.00%" sourceLinked="1"/>
        <c:majorTickMark val="none"/>
        <c:minorTickMark val="none"/>
        <c:tickLblPos val="nextTo"/>
        <c:spPr>
          <a:noFill/>
          <a:ln>
            <a:solidFill>
              <a:srgbClr val="EA00AD"/>
            </a:solidFill>
          </a:ln>
          <a:effectLst/>
        </c:spPr>
        <c:txPr>
          <a:bodyPr rot="-60000000" spcFirstLastPara="1" vertOverflow="ellipsis" vert="horz" wrap="square" anchor="ctr" anchorCtr="1"/>
          <a:lstStyle/>
          <a:p>
            <a:pPr>
              <a:defRPr sz="1600" b="0" i="0" u="none" strike="noStrike" kern="1200" baseline="0">
                <a:solidFill>
                  <a:srgbClr val="FF6500"/>
                </a:solidFill>
                <a:latin typeface="+mn-lt"/>
                <a:ea typeface="+mn-ea"/>
                <a:cs typeface="+mn-cs"/>
              </a:defRPr>
            </a:pPr>
            <a:endParaRPr lang="en-US"/>
          </a:p>
        </c:txPr>
        <c:crossAx val="4142284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rgbClr val="FF6500"/>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rgbClr val="FF6500"/>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rgbClr val="EA00AD"/>
      </a:solid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Sales of products at different age groups</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Sales %</c:v>
                </c:pt>
              </c:strCache>
            </c:strRef>
          </c:tx>
          <c:spPr>
            <a:solidFill>
              <a:srgbClr val="FF6500">
                <a:alpha val="85000"/>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&lt;19</c:v>
                </c:pt>
                <c:pt idx="1">
                  <c:v>18&amp;25</c:v>
                </c:pt>
                <c:pt idx="2">
                  <c:v>26&amp;35</c:v>
                </c:pt>
                <c:pt idx="3">
                  <c:v>36&amp;50</c:v>
                </c:pt>
                <c:pt idx="4">
                  <c:v>51&amp;60</c:v>
                </c:pt>
                <c:pt idx="5">
                  <c:v>60 above</c:v>
                </c:pt>
              </c:strCache>
            </c:strRef>
          </c:cat>
          <c:val>
            <c:numRef>
              <c:f>Sheet1!$B$2:$B$7</c:f>
              <c:numCache>
                <c:formatCode>0.00%</c:formatCode>
                <c:ptCount val="6"/>
                <c:pt idx="0">
                  <c:v>1.7546602055570754E-2</c:v>
                </c:pt>
                <c:pt idx="1">
                  <c:v>0.26644261205986947</c:v>
                </c:pt>
                <c:pt idx="2">
                  <c:v>0.42223220915237014</c:v>
                </c:pt>
                <c:pt idx="3">
                  <c:v>0.2282426042440111</c:v>
                </c:pt>
                <c:pt idx="4">
                  <c:v>5.4359295009574427E-2</c:v>
                </c:pt>
                <c:pt idx="5">
                  <c:v>1.1176677478604088E-2</c:v>
                </c:pt>
              </c:numCache>
            </c:numRef>
          </c:val>
          <c:extLst xmlns:c16r2="http://schemas.microsoft.com/office/drawing/2015/06/chart">
            <c:ext xmlns:c16="http://schemas.microsoft.com/office/drawing/2014/chart" uri="{C3380CC4-5D6E-409C-BE32-E72D297353CC}">
              <c16:uniqueId val="{00000000-897E-46B2-90CB-91D7EB8DFC92}"/>
            </c:ext>
          </c:extLst>
        </c:ser>
        <c:dLbls>
          <c:dLblPos val="inEnd"/>
          <c:showLegendKey val="0"/>
          <c:showVal val="1"/>
          <c:showCatName val="0"/>
          <c:showSerName val="0"/>
          <c:showPercent val="0"/>
          <c:showBubbleSize val="0"/>
        </c:dLbls>
        <c:gapWidth val="65"/>
        <c:axId val="35617792"/>
        <c:axId val="36512128"/>
      </c:barChart>
      <c:catAx>
        <c:axId val="356177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36512128"/>
        <c:crosses val="autoZero"/>
        <c:auto val="1"/>
        <c:lblAlgn val="ctr"/>
        <c:lblOffset val="100"/>
        <c:noMultiLvlLbl val="0"/>
      </c:catAx>
      <c:valAx>
        <c:axId val="365121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35617792"/>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 Distribution by 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39B1-43E4-9E14-EA499E907654}"/>
              </c:ext>
            </c:extLst>
          </c:dPt>
          <c:dPt>
            <c:idx val="1"/>
            <c:bubble3D val="0"/>
            <c:spPr>
              <a:solidFill>
                <a:schemeClr val="accent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39B1-43E4-9E14-EA499E90765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Sheet1!$A$2:$A$3</c:f>
              <c:strCache>
                <c:ptCount val="2"/>
                <c:pt idx="0">
                  <c:v>Female</c:v>
                </c:pt>
                <c:pt idx="1">
                  <c:v>Male</c:v>
                </c:pt>
              </c:strCache>
            </c:strRef>
          </c:cat>
          <c:val>
            <c:numRef>
              <c:f>Sheet1!$B$2:$B$3</c:f>
              <c:numCache>
                <c:formatCode>0%</c:formatCode>
                <c:ptCount val="2"/>
                <c:pt idx="0">
                  <c:v>0.84967171695094545</c:v>
                </c:pt>
                <c:pt idx="1">
                  <c:v>0.15032828304905449</c:v>
                </c:pt>
              </c:numCache>
            </c:numRef>
          </c:val>
          <c:extLst xmlns:c16r2="http://schemas.microsoft.com/office/drawing/2015/06/chart">
            <c:ext xmlns:c16="http://schemas.microsoft.com/office/drawing/2014/chart" uri="{C3380CC4-5D6E-409C-BE32-E72D297353CC}">
              <c16:uniqueId val="{00000000-F919-4608-9000-5FFBE8AA229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852839094482384E-2"/>
          <c:y val="0.15131794398222995"/>
          <c:w val="0.82277579445118676"/>
          <c:h val="0.67162506880444439"/>
        </c:manualLayout>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Sheet1!$B$2:$B$22</c:f>
              <c:numCache>
                <c:formatCode>General</c:formatCode>
                <c:ptCount val="21"/>
                <c:pt idx="0">
                  <c:v>153</c:v>
                </c:pt>
                <c:pt idx="1">
                  <c:v>152</c:v>
                </c:pt>
                <c:pt idx="2">
                  <c:v>243</c:v>
                </c:pt>
                <c:pt idx="3">
                  <c:v>274</c:v>
                </c:pt>
                <c:pt idx="4">
                  <c:v>194</c:v>
                </c:pt>
                <c:pt idx="5">
                  <c:v>131</c:v>
                </c:pt>
                <c:pt idx="6">
                  <c:v>94</c:v>
                </c:pt>
                <c:pt idx="7">
                  <c:v>152</c:v>
                </c:pt>
                <c:pt idx="8">
                  <c:v>220</c:v>
                </c:pt>
                <c:pt idx="9">
                  <c:v>222</c:v>
                </c:pt>
                <c:pt idx="10">
                  <c:v>182</c:v>
                </c:pt>
                <c:pt idx="11">
                  <c:v>145</c:v>
                </c:pt>
                <c:pt idx="12">
                  <c:v>118</c:v>
                </c:pt>
                <c:pt idx="13">
                  <c:v>120</c:v>
                </c:pt>
                <c:pt idx="14">
                  <c:v>156</c:v>
                </c:pt>
                <c:pt idx="15">
                  <c:v>150</c:v>
                </c:pt>
                <c:pt idx="16">
                  <c:v>215</c:v>
                </c:pt>
                <c:pt idx="17">
                  <c:v>199</c:v>
                </c:pt>
                <c:pt idx="18">
                  <c:v>129</c:v>
                </c:pt>
                <c:pt idx="19">
                  <c:v>90</c:v>
                </c:pt>
                <c:pt idx="20">
                  <c:v>94</c:v>
                </c:pt>
              </c:numCache>
            </c:numRef>
          </c:val>
          <c:extLst xmlns:c16r2="http://schemas.microsoft.com/office/drawing/2015/06/chart">
            <c:ext xmlns:c16="http://schemas.microsoft.com/office/drawing/2014/chart" uri="{C3380CC4-5D6E-409C-BE32-E72D297353CC}">
              <c16:uniqueId val="{00000000-2EA0-422B-AF41-9B2DC3CED717}"/>
            </c:ext>
          </c:extLst>
        </c:ser>
        <c:dLbls>
          <c:showLegendKey val="0"/>
          <c:showVal val="0"/>
          <c:showCatName val="0"/>
          <c:showSerName val="0"/>
          <c:showPercent val="0"/>
          <c:showBubbleSize val="0"/>
        </c:dLbls>
        <c:gapWidth val="247"/>
        <c:axId val="41410560"/>
        <c:axId val="41412480"/>
      </c:barChart>
      <c:lineChart>
        <c:grouping val="standard"/>
        <c:varyColors val="0"/>
        <c:ser>
          <c:idx val="1"/>
          <c:order val="1"/>
          <c:tx>
            <c:strRef>
              <c:f>Sheet1!$C$1</c:f>
              <c:strCache>
                <c:ptCount val="1"/>
                <c:pt idx="0">
                  <c:v>Temperature</c:v>
                </c:pt>
              </c:strCache>
            </c:strRef>
          </c:tx>
          <c:spPr>
            <a:ln w="22225" cap="rnd">
              <a:solidFill>
                <a:schemeClr val="accent2"/>
              </a:solidFill>
              <a:round/>
            </a:ln>
            <a:effectLst/>
          </c:spPr>
          <c:marker>
            <c:symbol val="none"/>
          </c:marker>
          <c:cat>
            <c:numRef>
              <c:f>Sheet1!$A$2:$A$22</c:f>
              <c:numCache>
                <c:formatCode>m/d/yyyy</c:formatCode>
                <c:ptCount val="21"/>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numCache>
            </c:numRef>
          </c:cat>
          <c:val>
            <c:numRef>
              <c:f>Sheet1!$C$2:$C$22</c:f>
              <c:numCache>
                <c:formatCode>General</c:formatCode>
                <c:ptCount val="21"/>
                <c:pt idx="0">
                  <c:v>54</c:v>
                </c:pt>
                <c:pt idx="1">
                  <c:v>56</c:v>
                </c:pt>
                <c:pt idx="2">
                  <c:v>58</c:v>
                </c:pt>
                <c:pt idx="3">
                  <c:v>58</c:v>
                </c:pt>
                <c:pt idx="4">
                  <c:v>60</c:v>
                </c:pt>
                <c:pt idx="5">
                  <c:v>58</c:v>
                </c:pt>
                <c:pt idx="6">
                  <c:v>60</c:v>
                </c:pt>
                <c:pt idx="7">
                  <c:v>62</c:v>
                </c:pt>
                <c:pt idx="8">
                  <c:v>62</c:v>
                </c:pt>
                <c:pt idx="9">
                  <c:v>62</c:v>
                </c:pt>
                <c:pt idx="10">
                  <c:v>60</c:v>
                </c:pt>
                <c:pt idx="11">
                  <c:v>58</c:v>
                </c:pt>
                <c:pt idx="12">
                  <c:v>58</c:v>
                </c:pt>
                <c:pt idx="13">
                  <c:v>60</c:v>
                </c:pt>
                <c:pt idx="14">
                  <c:v>56</c:v>
                </c:pt>
                <c:pt idx="15">
                  <c:v>58</c:v>
                </c:pt>
                <c:pt idx="16">
                  <c:v>58</c:v>
                </c:pt>
                <c:pt idx="17">
                  <c:v>56</c:v>
                </c:pt>
                <c:pt idx="18">
                  <c:v>52</c:v>
                </c:pt>
                <c:pt idx="19">
                  <c:v>60</c:v>
                </c:pt>
                <c:pt idx="20">
                  <c:v>58</c:v>
                </c:pt>
              </c:numCache>
            </c:numRef>
          </c:val>
          <c:smooth val="0"/>
          <c:extLst xmlns:c16r2="http://schemas.microsoft.com/office/drawing/2015/06/chart">
            <c:ext xmlns:c16="http://schemas.microsoft.com/office/drawing/2014/chart" uri="{C3380CC4-5D6E-409C-BE32-E72D297353CC}">
              <c16:uniqueId val="{00000000-B104-4696-AF4D-7327854D068D}"/>
            </c:ext>
          </c:extLst>
        </c:ser>
        <c:dLbls>
          <c:showLegendKey val="0"/>
          <c:showVal val="0"/>
          <c:showCatName val="0"/>
          <c:showSerName val="0"/>
          <c:showPercent val="0"/>
          <c:showBubbleSize val="0"/>
        </c:dLbls>
        <c:marker val="1"/>
        <c:smooth val="0"/>
        <c:axId val="41454208"/>
        <c:axId val="41449344"/>
      </c:lineChart>
      <c:dateAx>
        <c:axId val="4141056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Date</a:t>
                </a:r>
                <a:endParaRPr lang="en-IN"/>
              </a:p>
            </c:rich>
          </c:tx>
          <c:layout/>
          <c:overlay val="0"/>
          <c:spPr>
            <a:noFill/>
            <a:ln>
              <a:noFill/>
            </a:ln>
            <a:effectLst/>
          </c:spPr>
        </c:title>
        <c:numFmt formatCode="m/d/yyyy"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41412480"/>
        <c:crosses val="autoZero"/>
        <c:auto val="1"/>
        <c:lblOffset val="100"/>
        <c:baseTimeUnit val="days"/>
      </c:dateAx>
      <c:valAx>
        <c:axId val="4141248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Sales</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1410560"/>
        <c:crosses val="autoZero"/>
        <c:crossBetween val="between"/>
      </c:valAx>
      <c:valAx>
        <c:axId val="41449344"/>
        <c:scaling>
          <c:orientation val="minMax"/>
        </c:scaling>
        <c:delete val="0"/>
        <c:axPos val="r"/>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Temperature</a:t>
                </a:r>
                <a:endParaRPr lang="en-IN" dirty="0"/>
              </a:p>
            </c:rich>
          </c:tx>
          <c:layout>
            <c:manualLayout>
              <c:xMode val="edge"/>
              <c:yMode val="edge"/>
              <c:x val="0.97257662426384728"/>
              <c:y val="0.39073415166016556"/>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1454208"/>
        <c:crosses val="max"/>
        <c:crossBetween val="between"/>
      </c:valAx>
      <c:dateAx>
        <c:axId val="41454208"/>
        <c:scaling>
          <c:orientation val="minMax"/>
        </c:scaling>
        <c:delete val="1"/>
        <c:axPos val="b"/>
        <c:numFmt formatCode="m/d/yyyy" sourceLinked="1"/>
        <c:majorTickMark val="out"/>
        <c:minorTickMark val="none"/>
        <c:tickLblPos val="nextTo"/>
        <c:crossAx val="41449344"/>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E0FE55-10EB-9344-87C7-0DB9B76CF884}" type="datetimeFigureOut">
              <a:rPr lang="en-GB" smtClean="0"/>
              <a:t>16/08/2018</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86F3D9-EA4A-1D4E-964B-9192437A20D3}" type="slidenum">
              <a:rPr lang="en-GB" smtClean="0"/>
              <a:t>‹#›</a:t>
            </a:fld>
            <a:endParaRPr lang="en-GB" dirty="0"/>
          </a:p>
        </p:txBody>
      </p:sp>
    </p:spTree>
    <p:extLst>
      <p:ext uri="{BB962C8B-B14F-4D97-AF65-F5344CB8AC3E}">
        <p14:creationId xmlns:p14="http://schemas.microsoft.com/office/powerpoint/2010/main" val="719841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234B8-559F-0E4F-9B02-AE1748204072}" type="datetimeFigureOut">
              <a:rPr lang="en-US" smtClean="0"/>
              <a:t>8/16/2018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1127D-2FFD-E241-8CB6-130A11C0C276}" type="slidenum">
              <a:rPr lang="en-US" smtClean="0"/>
              <a:t>‹#›</a:t>
            </a:fld>
            <a:endParaRPr lang="en-US" dirty="0"/>
          </a:p>
        </p:txBody>
      </p:sp>
    </p:spTree>
    <p:extLst>
      <p:ext uri="{BB962C8B-B14F-4D97-AF65-F5344CB8AC3E}">
        <p14:creationId xmlns:p14="http://schemas.microsoft.com/office/powerpoint/2010/main" val="101929267"/>
      </p:ext>
    </p:extLst>
  </p:cSld>
  <p:clrMap bg1="lt1" tx1="dk1" bg2="lt2" tx2="dk2" accent1="accent1" accent2="accent2" accent3="accent3" accent4="accent4" accent5="accent5" accent6="accent6" hlink="hlink" folHlink="folHlink"/>
  <p:notesStyle>
    <a:lvl1pPr marL="0" algn="l" defTabSz="1371509" rtl="0" eaLnBrk="1" latinLnBrk="0" hangingPunct="1">
      <a:defRPr sz="1800" kern="1200">
        <a:solidFill>
          <a:schemeClr val="tx1"/>
        </a:solidFill>
        <a:latin typeface="+mn-lt"/>
        <a:ea typeface="+mn-ea"/>
        <a:cs typeface="+mn-cs"/>
      </a:defRPr>
    </a:lvl1pPr>
    <a:lvl2pPr marL="685754" algn="l" defTabSz="1371509" rtl="0" eaLnBrk="1" latinLnBrk="0" hangingPunct="1">
      <a:defRPr sz="1800" kern="1200">
        <a:solidFill>
          <a:schemeClr val="tx1"/>
        </a:solidFill>
        <a:latin typeface="+mn-lt"/>
        <a:ea typeface="+mn-ea"/>
        <a:cs typeface="+mn-cs"/>
      </a:defRPr>
    </a:lvl2pPr>
    <a:lvl3pPr marL="1371509" algn="l" defTabSz="1371509" rtl="0" eaLnBrk="1" latinLnBrk="0" hangingPunct="1">
      <a:defRPr sz="1800" kern="1200">
        <a:solidFill>
          <a:schemeClr val="tx1"/>
        </a:solidFill>
        <a:latin typeface="+mn-lt"/>
        <a:ea typeface="+mn-ea"/>
        <a:cs typeface="+mn-cs"/>
      </a:defRPr>
    </a:lvl3pPr>
    <a:lvl4pPr marL="2057263" algn="l" defTabSz="1371509" rtl="0" eaLnBrk="1" latinLnBrk="0" hangingPunct="1">
      <a:defRPr sz="1800" kern="1200">
        <a:solidFill>
          <a:schemeClr val="tx1"/>
        </a:solidFill>
        <a:latin typeface="+mn-lt"/>
        <a:ea typeface="+mn-ea"/>
        <a:cs typeface="+mn-cs"/>
      </a:defRPr>
    </a:lvl4pPr>
    <a:lvl5pPr marL="2743017" algn="l" defTabSz="1371509" rtl="0" eaLnBrk="1" latinLnBrk="0" hangingPunct="1">
      <a:defRPr sz="1800" kern="1200">
        <a:solidFill>
          <a:schemeClr val="tx1"/>
        </a:solidFill>
        <a:latin typeface="+mn-lt"/>
        <a:ea typeface="+mn-ea"/>
        <a:cs typeface="+mn-cs"/>
      </a:defRPr>
    </a:lvl5pPr>
    <a:lvl6pPr marL="3428771" algn="l" defTabSz="1371509" rtl="0" eaLnBrk="1" latinLnBrk="0" hangingPunct="1">
      <a:defRPr sz="1800" kern="1200">
        <a:solidFill>
          <a:schemeClr val="tx1"/>
        </a:solidFill>
        <a:latin typeface="+mn-lt"/>
        <a:ea typeface="+mn-ea"/>
        <a:cs typeface="+mn-cs"/>
      </a:defRPr>
    </a:lvl6pPr>
    <a:lvl7pPr marL="4114526" algn="l" defTabSz="1371509" rtl="0" eaLnBrk="1" latinLnBrk="0" hangingPunct="1">
      <a:defRPr sz="1800" kern="1200">
        <a:solidFill>
          <a:schemeClr val="tx1"/>
        </a:solidFill>
        <a:latin typeface="+mn-lt"/>
        <a:ea typeface="+mn-ea"/>
        <a:cs typeface="+mn-cs"/>
      </a:defRPr>
    </a:lvl7pPr>
    <a:lvl8pPr marL="4800280" algn="l" defTabSz="1371509" rtl="0" eaLnBrk="1" latinLnBrk="0" hangingPunct="1">
      <a:defRPr sz="1800" kern="1200">
        <a:solidFill>
          <a:schemeClr val="tx1"/>
        </a:solidFill>
        <a:latin typeface="+mn-lt"/>
        <a:ea typeface="+mn-ea"/>
        <a:cs typeface="+mn-cs"/>
      </a:defRPr>
    </a:lvl8pPr>
    <a:lvl9pPr marL="5486034" algn="l" defTabSz="137150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3</a:t>
            </a:fld>
            <a:endParaRPr lang="en-US" dirty="0"/>
          </a:p>
        </p:txBody>
      </p:sp>
    </p:spTree>
    <p:extLst>
      <p:ext uri="{BB962C8B-B14F-4D97-AF65-F5344CB8AC3E}">
        <p14:creationId xmlns:p14="http://schemas.microsoft.com/office/powerpoint/2010/main" val="59226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4</a:t>
            </a:fld>
            <a:endParaRPr lang="en-US" dirty="0"/>
          </a:p>
        </p:txBody>
      </p:sp>
    </p:spTree>
    <p:extLst>
      <p:ext uri="{BB962C8B-B14F-4D97-AF65-F5344CB8AC3E}">
        <p14:creationId xmlns:p14="http://schemas.microsoft.com/office/powerpoint/2010/main" val="233338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5</a:t>
            </a:fld>
            <a:endParaRPr lang="en-US" dirty="0"/>
          </a:p>
        </p:txBody>
      </p:sp>
    </p:spTree>
    <p:extLst>
      <p:ext uri="{BB962C8B-B14F-4D97-AF65-F5344CB8AC3E}">
        <p14:creationId xmlns:p14="http://schemas.microsoft.com/office/powerpoint/2010/main" val="172846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6</a:t>
            </a:fld>
            <a:endParaRPr lang="en-US" dirty="0"/>
          </a:p>
        </p:txBody>
      </p:sp>
    </p:spTree>
    <p:extLst>
      <p:ext uri="{BB962C8B-B14F-4D97-AF65-F5344CB8AC3E}">
        <p14:creationId xmlns:p14="http://schemas.microsoft.com/office/powerpoint/2010/main" val="329395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7</a:t>
            </a:fld>
            <a:endParaRPr lang="en-US" dirty="0"/>
          </a:p>
        </p:txBody>
      </p:sp>
    </p:spTree>
    <p:extLst>
      <p:ext uri="{BB962C8B-B14F-4D97-AF65-F5344CB8AC3E}">
        <p14:creationId xmlns:p14="http://schemas.microsoft.com/office/powerpoint/2010/main" val="314985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1127D-2FFD-E241-8CB6-130A11C0C276}" type="slidenum">
              <a:rPr lang="en-US" smtClean="0"/>
              <a:t>11</a:t>
            </a:fld>
            <a:endParaRPr lang="en-US" dirty="0"/>
          </a:p>
        </p:txBody>
      </p:sp>
    </p:spTree>
    <p:extLst>
      <p:ext uri="{BB962C8B-B14F-4D97-AF65-F5344CB8AC3E}">
        <p14:creationId xmlns:p14="http://schemas.microsoft.com/office/powerpoint/2010/main" val="2416653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39.jpe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Branded Title Slide">
    <p:spTree>
      <p:nvGrpSpPr>
        <p:cNvPr id="1" name=""/>
        <p:cNvGrpSpPr/>
        <p:nvPr/>
      </p:nvGrpSpPr>
      <p:grpSpPr>
        <a:xfrm>
          <a:off x="0" y="0"/>
          <a:ext cx="0" cy="0"/>
          <a:chOff x="0" y="0"/>
          <a:chExt cx="0" cy="0"/>
        </a:xfrm>
      </p:grpSpPr>
      <p:sp>
        <p:nvSpPr>
          <p:cNvPr id="25" name="Picture Placeholder 2"/>
          <p:cNvSpPr>
            <a:spLocks noGrp="1" noChangeAspect="1"/>
          </p:cNvSpPr>
          <p:nvPr>
            <p:ph type="pic" idx="27"/>
          </p:nvPr>
        </p:nvSpPr>
        <p:spPr>
          <a:xfrm>
            <a:off x="0" y="-1"/>
            <a:ext cx="18288000"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4" name="Text Placeholder 3"/>
          <p:cNvSpPr>
            <a:spLocks noGrp="1"/>
          </p:cNvSpPr>
          <p:nvPr>
            <p:ph type="body" sz="quarter" idx="13" hasCustomPrompt="1"/>
          </p:nvPr>
        </p:nvSpPr>
        <p:spPr>
          <a:xfrm>
            <a:off x="539749" y="2190751"/>
            <a:ext cx="5759451" cy="5896610"/>
          </a:xfrm>
        </p:spPr>
        <p:txBody>
          <a:bodyPr lIns="0" tIns="0" rIns="0" bIns="0" anchor="ctr">
            <a:noAutofit/>
          </a:bodyPr>
          <a:lstStyle>
            <a:lvl1pPr marL="0" indent="0">
              <a:buNone/>
              <a:defRPr sz="6000"/>
            </a:lvl1pPr>
          </a:lstStyle>
          <a:p>
            <a:pPr lvl="0"/>
            <a:r>
              <a:rPr lang="en-US" dirty="0"/>
              <a:t>Presentation title goes here</a:t>
            </a:r>
          </a:p>
        </p:txBody>
      </p:sp>
      <p:sp>
        <p:nvSpPr>
          <p:cNvPr id="13" name="Footer Placeholder 12"/>
          <p:cNvSpPr>
            <a:spLocks noGrp="1"/>
          </p:cNvSpPr>
          <p:nvPr>
            <p:ph type="ftr" sz="quarter" idx="14"/>
          </p:nvPr>
        </p:nvSpPr>
        <p:spPr>
          <a:xfrm>
            <a:off x="539749" y="9540000"/>
            <a:ext cx="12376150" cy="457717"/>
          </a:xfrm>
          <a:prstGeom prst="rect">
            <a:avLst/>
          </a:prstGeom>
        </p:spPr>
        <p:txBody>
          <a:bodyPr/>
          <a:lstStyle/>
          <a:p>
            <a:r>
              <a:rPr lang="en-GB" dirty="0"/>
              <a:t>MiQ presentation name  |  Client name or other information  |  Date 20XX</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3" name="Picture Placeholder 2"/>
          <p:cNvSpPr>
            <a:spLocks noGrp="1"/>
          </p:cNvSpPr>
          <p:nvPr>
            <p:ph type="pic" sz="quarter" idx="15" hasCustomPrompt="1"/>
          </p:nvPr>
        </p:nvSpPr>
        <p:spPr>
          <a:xfrm>
            <a:off x="4679950" y="621303"/>
            <a:ext cx="4319588" cy="1192212"/>
          </a:xfrm>
        </p:spPr>
        <p:txBody>
          <a:bodyPr/>
          <a:lstStyle>
            <a:lvl1pPr marL="0" indent="0">
              <a:buFontTx/>
              <a:buNone/>
              <a:defRPr baseline="0"/>
            </a:lvl1pPr>
          </a:lstStyle>
          <a:p>
            <a:r>
              <a:rPr lang="en-GB" dirty="0"/>
              <a:t>Client Logo</a:t>
            </a:r>
          </a:p>
        </p:txBody>
      </p:sp>
      <p:cxnSp>
        <p:nvCxnSpPr>
          <p:cNvPr id="5" name="Straight Connector 4"/>
          <p:cNvCxnSpPr/>
          <p:nvPr userDrawn="1"/>
        </p:nvCxnSpPr>
        <p:spPr>
          <a:xfrm>
            <a:off x="4311313" y="501696"/>
            <a:ext cx="0" cy="1512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848097" y="-1117552"/>
            <a:ext cx="3570514" cy="830997"/>
          </a:xfrm>
          <a:prstGeom prst="rect">
            <a:avLst/>
          </a:prstGeom>
          <a:solidFill>
            <a:schemeClr val="accent1"/>
          </a:solidFill>
        </p:spPr>
        <p:txBody>
          <a:bodyPr wrap="square" rtlCol="0">
            <a:spAutoFit/>
          </a:bodyPr>
          <a:lstStyle/>
          <a:p>
            <a:r>
              <a:rPr lang="en-GB" sz="1600" dirty="0">
                <a:solidFill>
                  <a:schemeClr val="bg1"/>
                </a:solidFill>
              </a:rPr>
              <a:t>Insert client logo, make sure it is vertically centred and the left edged is flush against</a:t>
            </a:r>
            <a:r>
              <a:rPr lang="en-GB" sz="1600" baseline="0" dirty="0">
                <a:solidFill>
                  <a:schemeClr val="bg1"/>
                </a:solidFill>
              </a:rPr>
              <a:t> this line</a:t>
            </a:r>
            <a:r>
              <a:rPr lang="en-GB" sz="1600" dirty="0">
                <a:solidFill>
                  <a:schemeClr val="bg1"/>
                </a:solidFill>
              </a:rPr>
              <a:t> </a:t>
            </a:r>
          </a:p>
        </p:txBody>
      </p:sp>
      <p:cxnSp>
        <p:nvCxnSpPr>
          <p:cNvPr id="12" name="Straight Arrow Connector 11"/>
          <p:cNvCxnSpPr/>
          <p:nvPr userDrawn="1"/>
        </p:nvCxnSpPr>
        <p:spPr>
          <a:xfrm>
            <a:off x="5168896" y="-286555"/>
            <a:ext cx="0" cy="286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539750" y="6481483"/>
            <a:ext cx="5580063" cy="2895458"/>
          </a:xfrm>
        </p:spPr>
        <p:txBody>
          <a:bodyPr vert="horz" lIns="0" tIns="0" rIns="0" bIns="0" rtlCol="0">
            <a:normAutofit/>
          </a:bodyPr>
          <a:lstStyle>
            <a:lvl1pPr marL="0" indent="0">
              <a:buNone/>
              <a:defRPr lang="en-US" sz="3200" b="1" smtClean="0"/>
            </a:lvl1pPr>
          </a:lstStyle>
          <a:p>
            <a:pPr marL="0" lvl="0" indent="0">
              <a:buNone/>
            </a:pPr>
            <a:r>
              <a:rPr lang="en-US" dirty="0"/>
              <a:t>Use this space for a </a:t>
            </a:r>
            <a:br>
              <a:rPr lang="en-US" dirty="0"/>
            </a:br>
            <a:r>
              <a:rPr lang="en-US" dirty="0"/>
              <a:t>subtitle if you need one. When you’re done, move it up so it’s just under the title.</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pos="135">
          <p15:clr>
            <a:srgbClr val="FBAE40"/>
          </p15:clr>
        </p15:guide>
        <p15:guide id="3" orient="horz" pos="4600">
          <p15:clr>
            <a:srgbClr val="FBAE40"/>
          </p15:clr>
        </p15:guide>
        <p15:guide id="4" pos="32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contents">
    <p:spTree>
      <p:nvGrpSpPr>
        <p:cNvPr id="1" name=""/>
        <p:cNvGrpSpPr/>
        <p:nvPr/>
      </p:nvGrpSpPr>
      <p:grpSpPr>
        <a:xfrm>
          <a:off x="0" y="0"/>
          <a:ext cx="0" cy="0"/>
          <a:chOff x="0" y="0"/>
          <a:chExt cx="0" cy="0"/>
        </a:xfrm>
      </p:grpSpPr>
      <p:sp>
        <p:nvSpPr>
          <p:cNvPr id="25" name="Picture Placeholder 2"/>
          <p:cNvSpPr>
            <a:spLocks noGrp="1" noChangeAspect="1"/>
          </p:cNvSpPr>
          <p:nvPr>
            <p:ph type="pic" idx="27"/>
          </p:nvPr>
        </p:nvSpPr>
        <p:spPr>
          <a:xfrm>
            <a:off x="7774782" y="-1"/>
            <a:ext cx="10513218" cy="10285413"/>
          </a:xfrm>
          <a:solidFill>
            <a:schemeClr val="bg1">
              <a:lumMod val="95000"/>
            </a:schemeClr>
          </a:solidFill>
        </p:spPr>
        <p:txBody>
          <a:bodyPr anchor="t">
            <a:normAutofit/>
          </a:bodyPr>
          <a:lstStyle>
            <a:lvl1pPr marL="0" indent="0">
              <a:buFontTx/>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3" name="Content Placeholder 2"/>
          <p:cNvSpPr>
            <a:spLocks noGrp="1"/>
          </p:cNvSpPr>
          <p:nvPr>
            <p:ph idx="1" hasCustomPrompt="1"/>
          </p:nvPr>
        </p:nvSpPr>
        <p:spPr>
          <a:xfrm>
            <a:off x="539750" y="2201091"/>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7" name="Title 1"/>
          <p:cNvSpPr>
            <a:spLocks noGrp="1"/>
          </p:cNvSpPr>
          <p:nvPr>
            <p:ph type="title"/>
          </p:nvPr>
        </p:nvSpPr>
        <p:spPr>
          <a:xfrm>
            <a:off x="539750" y="540000"/>
            <a:ext cx="6983413" cy="359999"/>
          </a:xfrm>
        </p:spPr>
        <p:txBody>
          <a:bodyPr vert="horz" lIns="0" tIns="0" rIns="91440" bIns="45720" rtlCol="0" anchor="t">
            <a:noAutofit/>
          </a:bodyPr>
          <a:lstStyle>
            <a:lvl1pPr>
              <a:buFontTx/>
              <a:buNone/>
              <a:defRPr lang="en-US" dirty="0"/>
            </a:lvl1pPr>
          </a:lstStyle>
          <a:p>
            <a:pPr lvl="0"/>
            <a:r>
              <a:rPr lang="en-US" dirty="0"/>
              <a:t>Click to edit Master title style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0" name="Content Placeholder 2"/>
          <p:cNvSpPr>
            <a:spLocks noGrp="1"/>
          </p:cNvSpPr>
          <p:nvPr>
            <p:ph idx="16" hasCustomPrompt="1"/>
          </p:nvPr>
        </p:nvSpPr>
        <p:spPr>
          <a:xfrm>
            <a:off x="539749" y="2538046"/>
            <a:ext cx="2879725" cy="2609057"/>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1" name="Content Placeholder 2"/>
          <p:cNvSpPr>
            <a:spLocks noGrp="1"/>
          </p:cNvSpPr>
          <p:nvPr>
            <p:ph idx="17" hasCustomPrompt="1"/>
          </p:nvPr>
        </p:nvSpPr>
        <p:spPr>
          <a:xfrm>
            <a:off x="539751" y="5332846"/>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12" name="Content Placeholder 2"/>
          <p:cNvSpPr>
            <a:spLocks noGrp="1"/>
          </p:cNvSpPr>
          <p:nvPr>
            <p:ph idx="18" hasCustomPrompt="1"/>
          </p:nvPr>
        </p:nvSpPr>
        <p:spPr>
          <a:xfrm>
            <a:off x="539750" y="5669801"/>
            <a:ext cx="2879725" cy="3003321"/>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7" name="Content Placeholder 2"/>
          <p:cNvSpPr>
            <a:spLocks noGrp="1"/>
          </p:cNvSpPr>
          <p:nvPr>
            <p:ph idx="23" hasCustomPrompt="1"/>
          </p:nvPr>
        </p:nvSpPr>
        <p:spPr>
          <a:xfrm>
            <a:off x="5559913" y="2199545"/>
            <a:ext cx="1260477" cy="336955"/>
          </a:xfrm>
        </p:spPr>
        <p:txBody>
          <a:bodyPr vert="horz" lIns="0" tIns="0" rIns="91440" bIns="45720" rtlCol="0" anchor="t">
            <a:noAutofit/>
          </a:bodyPr>
          <a:lstStyle>
            <a:lvl1pPr marL="0" indent="0" algn="ctr">
              <a:buFontTx/>
              <a:buNone/>
              <a:defRPr lang="en-US" b="1" dirty="0" smtClean="0">
                <a:latin typeface="+mj-lt"/>
                <a:ea typeface="+mj-ea"/>
                <a:cs typeface="+mj-cs"/>
              </a:defRPr>
            </a:lvl1pPr>
          </a:lstStyle>
          <a:p>
            <a:pPr lvl="0">
              <a:spcBef>
                <a:spcPct val="0"/>
              </a:spcBef>
            </a:pPr>
            <a:r>
              <a:rPr lang="en-US" dirty="0"/>
              <a:t>Number</a:t>
            </a:r>
          </a:p>
        </p:txBody>
      </p:sp>
      <p:sp>
        <p:nvSpPr>
          <p:cNvPr id="18" name="Content Placeholder 2"/>
          <p:cNvSpPr>
            <a:spLocks noGrp="1"/>
          </p:cNvSpPr>
          <p:nvPr>
            <p:ph idx="24" hasCustomPrompt="1"/>
          </p:nvPr>
        </p:nvSpPr>
        <p:spPr>
          <a:xfrm>
            <a:off x="5559912" y="2536501"/>
            <a:ext cx="1260477" cy="2466146"/>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9" name="Content Placeholder 2"/>
          <p:cNvSpPr>
            <a:spLocks noGrp="1"/>
          </p:cNvSpPr>
          <p:nvPr>
            <p:ph idx="25" hasCustomPrompt="1"/>
          </p:nvPr>
        </p:nvSpPr>
        <p:spPr>
          <a:xfrm>
            <a:off x="5559912" y="5381135"/>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0" name="Content Placeholder 2"/>
          <p:cNvSpPr>
            <a:spLocks noGrp="1"/>
          </p:cNvSpPr>
          <p:nvPr>
            <p:ph idx="26" hasCustomPrompt="1"/>
          </p:nvPr>
        </p:nvSpPr>
        <p:spPr>
          <a:xfrm>
            <a:off x="5559911" y="5718090"/>
            <a:ext cx="1260477" cy="2609057"/>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dirty="0"/>
              <a:t>subtitle</a:t>
            </a:r>
          </a:p>
        </p:txBody>
      </p:sp>
    </p:spTree>
  </p:cSld>
  <p:clrMapOvr>
    <a:masterClrMapping/>
  </p:clrMapOvr>
  <p:extLst mod="1">
    <p:ext uri="{DCECCB84-F9BA-43D5-87BE-67443E8EF086}">
      <p15:sldGuideLst xmlns:p15="http://schemas.microsoft.com/office/powerpoint/2012/main" xmlns="">
        <p15:guide id="1" orient="horz" pos="337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Comparison 1">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725583"/>
            <a:ext cx="5130000" cy="475749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Rectangle 9"/>
          <p:cNvSpPr/>
          <p:nvPr userDrawn="1"/>
        </p:nvSpPr>
        <p:spPr>
          <a:xfrm>
            <a:off x="6750850" y="2710105"/>
            <a:ext cx="5130000" cy="4757495"/>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Single Corner Rectangle 10"/>
          <p:cNvSpPr/>
          <p:nvPr userDrawn="1"/>
        </p:nvSpPr>
        <p:spPr>
          <a:xfrm>
            <a:off x="12237250" y="2710105"/>
            <a:ext cx="5130000" cy="4757495"/>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1679141"/>
          </a:xfrm>
        </p:spPr>
        <p:txBody>
          <a:bodyPr vert="horz" lIns="432000" tIns="45720" rIns="432000" bIns="45720" numCol="1" spcCol="288000" rtlCol="0">
            <a:noAutofit/>
          </a:bodyPr>
          <a:lstStyle>
            <a:lvl1pPr marL="0" indent="0">
              <a:spcBef>
                <a:spcPts val="1500"/>
              </a:spcBef>
              <a:buNone/>
              <a:defRPr lang="en-US" sz="18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1648186"/>
          </a:xfrm>
        </p:spPr>
        <p:txBody>
          <a:bodyPr vert="horz" lIns="432000" tIns="45720" rIns="432000" bIns="45720" numCol="1" spcCol="288000" rtlCol="0">
            <a:noAutofit/>
          </a:bodyPr>
          <a:lstStyle>
            <a:lvl1pPr marL="342854" indent="-342854">
              <a:lnSpc>
                <a:spcPct val="110000"/>
              </a:lnSpc>
              <a:spcBef>
                <a:spcPts val="900"/>
              </a:spcBef>
              <a:buSzPct val="75000"/>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1648186"/>
          </a:xfrm>
        </p:spPr>
        <p:txBody>
          <a:bodyPr vert="horz" lIns="432000" tIns="45720" rIns="432000" bIns="45720" numCol="1" spcCol="288000" rtlCol="0">
            <a:noAutofit/>
          </a:bodyPr>
          <a:lstStyle>
            <a:lvl1pPr marL="0" indent="0">
              <a:lnSpc>
                <a:spcPct val="110000"/>
              </a:lnSpc>
              <a:spcBef>
                <a:spcPts val="900"/>
              </a:spcBef>
              <a:buSzPct val="75000"/>
              <a:buFontTx/>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5" name="Content Placeholder 2"/>
          <p:cNvSpPr>
            <a:spLocks noGrp="1"/>
          </p:cNvSpPr>
          <p:nvPr>
            <p:ph idx="24" hasCustomPrompt="1"/>
          </p:nvPr>
        </p:nvSpPr>
        <p:spPr>
          <a:xfrm>
            <a:off x="1257300" y="7821839"/>
            <a:ext cx="16117100" cy="1679141"/>
          </a:xfrm>
        </p:spPr>
        <p:txBody>
          <a:bodyPr vert="horz" lIns="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8352058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49" y="540000"/>
            <a:ext cx="17578129" cy="410738"/>
          </a:xfrm>
        </p:spPr>
        <p:txBody>
          <a:bodyPr vert="horz" lIns="0" tIns="0" rIns="91440" bIns="45720" rtlCol="0" anchor="t">
            <a:noAutofit/>
          </a:bodyPr>
          <a:lstStyle>
            <a:lvl1pPr>
              <a:defRPr lang="en-US" baseline="0" dirty="0">
                <a:solidFill>
                  <a:schemeClr val="tx1"/>
                </a:solidFill>
              </a:defRPr>
            </a:lvl1pPr>
          </a:lstStyle>
          <a:p>
            <a:pPr lvl="0"/>
            <a:r>
              <a:rPr lang="en-US" dirty="0"/>
              <a:t>Insert title – timeline or 3 options slide (you can move the red box to highlight OPTION 01 or 03)</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p:nvPr>
        </p:nvSpPr>
        <p:spPr>
          <a:xfrm>
            <a:off x="5897856" y="5538788"/>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25" name="Content Placeholder 2"/>
          <p:cNvSpPr>
            <a:spLocks noGrp="1"/>
          </p:cNvSpPr>
          <p:nvPr>
            <p:ph idx="21" hasCustomPrompt="1"/>
          </p:nvPr>
        </p:nvSpPr>
        <p:spPr>
          <a:xfrm>
            <a:off x="5899123" y="5028543"/>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6" name="Parallelogram 45"/>
          <p:cNvSpPr/>
          <p:nvPr userDrawn="1"/>
        </p:nvSpPr>
        <p:spPr>
          <a:xfrm>
            <a:off x="-2725632" y="3266244"/>
            <a:ext cx="4429125"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7" name="Parallelogram 46"/>
          <p:cNvSpPr/>
          <p:nvPr userDrawn="1"/>
        </p:nvSpPr>
        <p:spPr>
          <a:xfrm>
            <a:off x="16614066" y="3327396"/>
            <a:ext cx="4583112"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8" name="Parallelogram 47"/>
          <p:cNvSpPr/>
          <p:nvPr userDrawn="1"/>
        </p:nvSpPr>
        <p:spPr>
          <a:xfrm>
            <a:off x="539750"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9" name="Parallelogram 48"/>
          <p:cNvSpPr/>
          <p:nvPr userDrawn="1"/>
        </p:nvSpPr>
        <p:spPr>
          <a:xfrm>
            <a:off x="11255961"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0" name="Content Placeholder 2"/>
          <p:cNvSpPr>
            <a:spLocks noGrp="1"/>
          </p:cNvSpPr>
          <p:nvPr>
            <p:ph idx="22" hasCustomPrompt="1"/>
          </p:nvPr>
        </p:nvSpPr>
        <p:spPr>
          <a:xfrm>
            <a:off x="2812687" y="3852423"/>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01</a:t>
            </a:r>
          </a:p>
        </p:txBody>
      </p:sp>
      <p:sp>
        <p:nvSpPr>
          <p:cNvPr id="51" name="Content Placeholder 2"/>
          <p:cNvSpPr>
            <a:spLocks noGrp="1"/>
          </p:cNvSpPr>
          <p:nvPr>
            <p:ph idx="23" hasCustomPrompt="1"/>
          </p:nvPr>
        </p:nvSpPr>
        <p:spPr>
          <a:xfrm>
            <a:off x="13528898" y="3865151"/>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03</a:t>
            </a:r>
          </a:p>
        </p:txBody>
      </p:sp>
      <p:sp>
        <p:nvSpPr>
          <p:cNvPr id="55" name="Content Placeholder 2"/>
          <p:cNvSpPr>
            <a:spLocks noGrp="1"/>
          </p:cNvSpPr>
          <p:nvPr>
            <p:ph idx="25"/>
          </p:nvPr>
        </p:nvSpPr>
        <p:spPr>
          <a:xfrm>
            <a:off x="578837" y="5538788"/>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6" name="Content Placeholder 2"/>
          <p:cNvSpPr>
            <a:spLocks noGrp="1"/>
          </p:cNvSpPr>
          <p:nvPr>
            <p:ph idx="26" hasCustomPrompt="1"/>
          </p:nvPr>
        </p:nvSpPr>
        <p:spPr>
          <a:xfrm>
            <a:off x="578837" y="5028543"/>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57" name="Content Placeholder 2"/>
          <p:cNvSpPr>
            <a:spLocks noGrp="1"/>
          </p:cNvSpPr>
          <p:nvPr>
            <p:ph idx="27"/>
          </p:nvPr>
        </p:nvSpPr>
        <p:spPr>
          <a:xfrm>
            <a:off x="11316709" y="5552799"/>
            <a:ext cx="4883729" cy="2562413"/>
          </a:xfrm>
        </p:spPr>
        <p:txBody>
          <a:bodyPr vert="horz" lIns="0" tIns="45720" rIns="288000" bIns="45720" numCol="1" spcCol="288000" rtlCol="0">
            <a:noAutofit/>
          </a:bodyPr>
          <a:lstStyle>
            <a:lvl1pPr marL="342854" indent="-342854">
              <a:spcBef>
                <a:spcPts val="1500"/>
              </a:spcBef>
              <a:buNone/>
              <a:defRPr lang="en-US" sz="1800" dirty="0" smtClean="0">
                <a:solidFill>
                  <a:schemeClr val="accent3"/>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8" name="Content Placeholder 2"/>
          <p:cNvSpPr>
            <a:spLocks noGrp="1"/>
          </p:cNvSpPr>
          <p:nvPr>
            <p:ph idx="28" hasCustomPrompt="1"/>
          </p:nvPr>
        </p:nvSpPr>
        <p:spPr>
          <a:xfrm>
            <a:off x="11317976" y="5042554"/>
            <a:ext cx="4882461" cy="519075"/>
          </a:xfrm>
          <a:noFill/>
        </p:spPr>
        <p:txBody>
          <a:bodyPr lIns="0">
            <a:normAutofit/>
          </a:bodyPr>
          <a:lstStyle>
            <a:lvl1pPr marL="28575" indent="0">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Parallelogram 19"/>
          <p:cNvSpPr/>
          <p:nvPr userDrawn="1"/>
        </p:nvSpPr>
        <p:spPr>
          <a:xfrm>
            <a:off x="5897856" y="3316982"/>
            <a:ext cx="6480000" cy="1547661"/>
          </a:xfrm>
          <a:prstGeom prst="parallelogram">
            <a:avLst>
              <a:gd name="adj" fmla="val 9500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1" name="Content Placeholder 2"/>
          <p:cNvSpPr>
            <a:spLocks noGrp="1"/>
          </p:cNvSpPr>
          <p:nvPr>
            <p:ph idx="24" hasCustomPrompt="1"/>
          </p:nvPr>
        </p:nvSpPr>
        <p:spPr>
          <a:xfrm>
            <a:off x="8170793" y="3906539"/>
            <a:ext cx="1934126" cy="389377"/>
          </a:xfrm>
          <a:noFill/>
        </p:spPr>
        <p:txBody>
          <a:bodyPr lIns="0">
            <a:normAutofit/>
          </a:bodyPr>
          <a:lstStyle>
            <a:lvl1pPr marL="28575" indent="0" algn="ctr">
              <a:buFontTx/>
              <a:buNone/>
              <a:tabLst/>
              <a:defRPr sz="1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OPTION 02</a:t>
            </a:r>
          </a:p>
        </p:txBody>
      </p:sp>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bg1"/>
        </a:solidFill>
        <a:effectLst/>
      </p:bgPr>
    </p:bg>
    <p:spTree>
      <p:nvGrpSpPr>
        <p:cNvPr id="1" name=""/>
        <p:cNvGrpSpPr/>
        <p:nvPr/>
      </p:nvGrpSpPr>
      <p:grpSpPr>
        <a:xfrm>
          <a:off x="0" y="0"/>
          <a:ext cx="0" cy="0"/>
          <a:chOff x="0" y="0"/>
          <a:chExt cx="0" cy="0"/>
        </a:xfrm>
      </p:grpSpPr>
      <p:sp>
        <p:nvSpPr>
          <p:cNvPr id="53" name="Content Placeholder 9"/>
          <p:cNvSpPr>
            <a:spLocks noGrp="1"/>
          </p:cNvSpPr>
          <p:nvPr>
            <p:ph sz="quarter" idx="46"/>
          </p:nvPr>
        </p:nvSpPr>
        <p:spPr>
          <a:xfrm>
            <a:off x="-3514670" y="4914464"/>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defRPr lang="en-US" sz="18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endParaRPr lang="en-US" dirty="0"/>
          </a:p>
        </p:txBody>
      </p:sp>
      <p:sp>
        <p:nvSpPr>
          <p:cNvPr id="42" name="Content Placeholder 9"/>
          <p:cNvSpPr>
            <a:spLocks noGrp="1"/>
          </p:cNvSpPr>
          <p:nvPr>
            <p:ph sz="quarter" idx="41" hasCustomPrompt="1"/>
          </p:nvPr>
        </p:nvSpPr>
        <p:spPr>
          <a:xfrm>
            <a:off x="4816866"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2</a:t>
            </a:r>
          </a:p>
        </p:txBody>
      </p:sp>
      <p:sp>
        <p:nvSpPr>
          <p:cNvPr id="10" name="Content Placeholder 9"/>
          <p:cNvSpPr>
            <a:spLocks noGrp="1"/>
          </p:cNvSpPr>
          <p:nvPr>
            <p:ph sz="quarter" idx="40" hasCustomPrompt="1"/>
          </p:nvPr>
        </p:nvSpPr>
        <p:spPr>
          <a:xfrm>
            <a:off x="651099"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1</a:t>
            </a:r>
          </a:p>
        </p:txBody>
      </p:sp>
      <p:sp>
        <p:nvSpPr>
          <p:cNvPr id="44" name="Content Placeholder 9"/>
          <p:cNvSpPr>
            <a:spLocks noGrp="1"/>
          </p:cNvSpPr>
          <p:nvPr>
            <p:ph sz="quarter" idx="43" hasCustomPrompt="1"/>
          </p:nvPr>
        </p:nvSpPr>
        <p:spPr>
          <a:xfrm>
            <a:off x="13148400"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4</a:t>
            </a:r>
          </a:p>
        </p:txBody>
      </p:sp>
      <p:sp>
        <p:nvSpPr>
          <p:cNvPr id="45" name="Content Placeholder 9"/>
          <p:cNvSpPr>
            <a:spLocks noGrp="1"/>
          </p:cNvSpPr>
          <p:nvPr>
            <p:ph sz="quarter" idx="44" hasCustomPrompt="1"/>
          </p:nvPr>
        </p:nvSpPr>
        <p:spPr>
          <a:xfrm>
            <a:off x="17314169"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a:t>OPTION 2</a:t>
            </a:r>
            <a:endParaRPr lang="en-US" dirty="0"/>
          </a:p>
        </p:txBody>
      </p:sp>
      <p:sp>
        <p:nvSpPr>
          <p:cNvPr id="52" name="Content Placeholder 9"/>
          <p:cNvSpPr>
            <a:spLocks noGrp="1"/>
          </p:cNvSpPr>
          <p:nvPr>
            <p:ph sz="quarter" idx="45" hasCustomPrompt="1"/>
          </p:nvPr>
        </p:nvSpPr>
        <p:spPr>
          <a:xfrm>
            <a:off x="8982633" y="4900132"/>
            <a:ext cx="4722555" cy="1133475"/>
          </a:xfrm>
          <a:prstGeom prst="parallelogram">
            <a:avLst>
              <a:gd name="adj" fmla="val 90690"/>
            </a:avLst>
          </a:prstGeom>
          <a:solidFill>
            <a:schemeClr val="accent4"/>
          </a:solidFill>
        </p:spPr>
        <p:txBody>
          <a:bodyPr vert="horz" lIns="0" tIns="45720" rIns="91440" bIns="45720" rtlCol="0" anchor="ctr">
            <a:normAutofit/>
          </a:bodyPr>
          <a:lstStyle>
            <a:lvl1pPr algn="ctr">
              <a:defRPr lang="en-US" sz="3200" b="1" baseline="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stStyle>
          <a:p>
            <a:pPr marL="28575" lvl="0" algn="ctr">
              <a:tabLst/>
            </a:pPr>
            <a:r>
              <a:rPr lang="en-US" dirty="0"/>
              <a:t>OPTION 3</a:t>
            </a:r>
          </a:p>
        </p:txBody>
      </p:sp>
      <p:sp>
        <p:nvSpPr>
          <p:cNvPr id="2" name="Title 1"/>
          <p:cNvSpPr>
            <a:spLocks noGrp="1"/>
          </p:cNvSpPr>
          <p:nvPr>
            <p:ph type="title" hasCustomPrompt="1"/>
          </p:nvPr>
        </p:nvSpPr>
        <p:spPr>
          <a:xfrm>
            <a:off x="539750" y="539999"/>
            <a:ext cx="15595344" cy="454111"/>
          </a:xfrm>
        </p:spPr>
        <p:txBody>
          <a:bodyPr vert="horz" lIns="0" tIns="0" rIns="91440" bIns="45720" rtlCol="0" anchor="t">
            <a:noAutofit/>
          </a:bodyPr>
          <a:lstStyle>
            <a:lvl1pPr>
              <a:defRPr lang="en-US" baseline="0" dirty="0">
                <a:solidFill>
                  <a:schemeClr val="tx1"/>
                </a:solidFill>
              </a:defRPr>
            </a:lvl1pPr>
          </a:lstStyle>
          <a:p>
            <a:pPr lvl="0"/>
            <a:r>
              <a:rPr lang="en-US" dirty="0"/>
              <a:t>Insert title – timeline or 4 options slide (you can </a:t>
            </a:r>
            <a:r>
              <a:rPr lang="en-US" dirty="0" err="1"/>
              <a:t>recolour</a:t>
            </a:r>
            <a:r>
              <a:rPr lang="en-US" dirty="0"/>
              <a:t> the labels and boxes)</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55" name="Content Placeholder 2"/>
          <p:cNvSpPr>
            <a:spLocks noGrp="1"/>
          </p:cNvSpPr>
          <p:nvPr>
            <p:ph idx="25"/>
          </p:nvPr>
        </p:nvSpPr>
        <p:spPr>
          <a:xfrm>
            <a:off x="1260137" y="2455442"/>
            <a:ext cx="3708400" cy="2062783"/>
          </a:xfrm>
        </p:spPr>
        <p:txBody>
          <a:bodyPr vert="horz" lIns="0" tIns="45720" rIns="0" bIns="45720" numCol="1" spcCol="288000" rtlCol="0" anchor="b" anchorCtr="0">
            <a:noAutofit/>
          </a:bodyPr>
          <a:lstStyle>
            <a:lvl1pPr marL="342854" indent="-342854" algn="l">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56" name="Content Placeholder 2"/>
          <p:cNvSpPr>
            <a:spLocks noGrp="1"/>
          </p:cNvSpPr>
          <p:nvPr>
            <p:ph idx="26" hasCustomPrompt="1"/>
          </p:nvPr>
        </p:nvSpPr>
        <p:spPr>
          <a:xfrm>
            <a:off x="1260136" y="6488805"/>
            <a:ext cx="3600451" cy="528300"/>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26" name="Content Placeholder 2"/>
          <p:cNvSpPr>
            <a:spLocks noGrp="1"/>
          </p:cNvSpPr>
          <p:nvPr>
            <p:ph idx="30" hasCustomPrompt="1"/>
          </p:nvPr>
        </p:nvSpPr>
        <p:spPr>
          <a:xfrm>
            <a:off x="1260136" y="7028163"/>
            <a:ext cx="3600451" cy="740686"/>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29" name="Content Placeholder 2"/>
          <p:cNvSpPr>
            <a:spLocks noGrp="1"/>
          </p:cNvSpPr>
          <p:nvPr>
            <p:ph idx="31" hasCustomPrompt="1"/>
          </p:nvPr>
        </p:nvSpPr>
        <p:spPr>
          <a:xfrm>
            <a:off x="5490573" y="3350336"/>
            <a:ext cx="3583239" cy="549407"/>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0" name="Content Placeholder 2"/>
          <p:cNvSpPr>
            <a:spLocks noGrp="1"/>
          </p:cNvSpPr>
          <p:nvPr>
            <p:ph idx="32" hasCustomPrompt="1"/>
          </p:nvPr>
        </p:nvSpPr>
        <p:spPr>
          <a:xfrm>
            <a:off x="5490573" y="3889695"/>
            <a:ext cx="3583239" cy="690656"/>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31" name="Content Placeholder 2"/>
          <p:cNvSpPr>
            <a:spLocks noGrp="1"/>
          </p:cNvSpPr>
          <p:nvPr>
            <p:ph idx="33"/>
          </p:nvPr>
        </p:nvSpPr>
        <p:spPr>
          <a:xfrm>
            <a:off x="5436851" y="6489961"/>
            <a:ext cx="3644654" cy="2120306"/>
          </a:xfrm>
        </p:spPr>
        <p:txBody>
          <a:bodyPr vert="horz" lIns="0" tIns="45720" rIns="0" bIns="45720" numCol="1" spcCol="288000" rtlCol="0">
            <a:noAutofit/>
          </a:bodyPr>
          <a:lstStyle>
            <a:lvl1pPr marL="342854" indent="-342854" algn="r">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2" name="Content Placeholder 2"/>
          <p:cNvSpPr>
            <a:spLocks noGrp="1"/>
          </p:cNvSpPr>
          <p:nvPr>
            <p:ph idx="34" hasCustomPrompt="1"/>
          </p:nvPr>
        </p:nvSpPr>
        <p:spPr>
          <a:xfrm>
            <a:off x="13725912" y="3360386"/>
            <a:ext cx="3669013" cy="444089"/>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3" name="Content Placeholder 2"/>
          <p:cNvSpPr>
            <a:spLocks noGrp="1"/>
          </p:cNvSpPr>
          <p:nvPr>
            <p:ph idx="35" hasCustomPrompt="1"/>
          </p:nvPr>
        </p:nvSpPr>
        <p:spPr>
          <a:xfrm>
            <a:off x="13725912" y="3899744"/>
            <a:ext cx="3669013" cy="622622"/>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sp>
        <p:nvSpPr>
          <p:cNvPr id="34" name="Content Placeholder 2"/>
          <p:cNvSpPr>
            <a:spLocks noGrp="1"/>
          </p:cNvSpPr>
          <p:nvPr>
            <p:ph idx="36"/>
          </p:nvPr>
        </p:nvSpPr>
        <p:spPr>
          <a:xfrm>
            <a:off x="13725912" y="6489961"/>
            <a:ext cx="3669013" cy="2120306"/>
          </a:xfrm>
        </p:spPr>
        <p:txBody>
          <a:bodyPr vert="horz" lIns="0" tIns="45720" rIns="0" bIns="45720" numCol="1" spcCol="288000" rtlCol="0">
            <a:noAutofit/>
          </a:bodyPr>
          <a:lstStyle>
            <a:lvl1pPr marL="342854" indent="-342854" algn="r">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5" name="Content Placeholder 2"/>
          <p:cNvSpPr>
            <a:spLocks noGrp="1"/>
          </p:cNvSpPr>
          <p:nvPr>
            <p:ph idx="37"/>
          </p:nvPr>
        </p:nvSpPr>
        <p:spPr>
          <a:xfrm>
            <a:off x="9758026" y="2364003"/>
            <a:ext cx="3492500" cy="2120306"/>
          </a:xfrm>
        </p:spPr>
        <p:txBody>
          <a:bodyPr vert="horz" lIns="0" tIns="45720" rIns="0" bIns="45720" numCol="1" spcCol="288000" rtlCol="0" anchor="b" anchorCtr="0">
            <a:noAutofit/>
          </a:bodyPr>
          <a:lstStyle>
            <a:lvl1pPr marL="342854" indent="-342854" algn="l">
              <a:spcBef>
                <a:spcPts val="600"/>
              </a:spcBef>
              <a:buNone/>
              <a:defRPr lang="en-US" sz="1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Click to edit Master text styles</a:t>
            </a:r>
          </a:p>
        </p:txBody>
      </p:sp>
      <p:sp>
        <p:nvSpPr>
          <p:cNvPr id="36" name="Content Placeholder 2"/>
          <p:cNvSpPr>
            <a:spLocks noGrp="1"/>
          </p:cNvSpPr>
          <p:nvPr>
            <p:ph idx="38" hasCustomPrompt="1"/>
          </p:nvPr>
        </p:nvSpPr>
        <p:spPr>
          <a:xfrm>
            <a:off x="9758026" y="6477747"/>
            <a:ext cx="3508256" cy="550415"/>
          </a:xfrm>
          <a:noFill/>
        </p:spPr>
        <p:txBody>
          <a:bodyPr lIns="0">
            <a:noAutofit/>
          </a:bodyPr>
          <a:lstStyle>
            <a:lvl1pPr marL="28575" indent="0" algn="ctr">
              <a:buNone/>
              <a:tabLst/>
              <a:defRPr sz="28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Label</a:t>
            </a:r>
          </a:p>
        </p:txBody>
      </p:sp>
      <p:sp>
        <p:nvSpPr>
          <p:cNvPr id="37" name="Content Placeholder 2"/>
          <p:cNvSpPr>
            <a:spLocks noGrp="1"/>
          </p:cNvSpPr>
          <p:nvPr>
            <p:ph idx="39" hasCustomPrompt="1"/>
          </p:nvPr>
        </p:nvSpPr>
        <p:spPr>
          <a:xfrm>
            <a:off x="9758026" y="7017105"/>
            <a:ext cx="3508256" cy="633679"/>
          </a:xfrm>
          <a:noFill/>
        </p:spPr>
        <p:txBody>
          <a:bodyPr lIns="0">
            <a:normAutofit/>
          </a:bodyPr>
          <a:lstStyle>
            <a:lvl1pPr marL="28575" indent="0" algn="ctr">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Headline</a:t>
            </a:r>
          </a:p>
        </p:txBody>
      </p:sp>
      <p:cxnSp>
        <p:nvCxnSpPr>
          <p:cNvPr id="38" name="Straight Arrow Connector 37"/>
          <p:cNvCxnSpPr/>
          <p:nvPr userDrawn="1"/>
        </p:nvCxnSpPr>
        <p:spPr>
          <a:xfrm flipV="1">
            <a:off x="7282192" y="4500505"/>
            <a:ext cx="0" cy="390673"/>
          </a:xfrm>
          <a:prstGeom prst="straightConnector1">
            <a:avLst/>
          </a:prstGeom>
          <a:ln w="38100">
            <a:solidFill>
              <a:schemeClr val="bg2">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userDrawn="1"/>
        </p:nvCxnSpPr>
        <p:spPr>
          <a:xfrm flipV="1">
            <a:off x="15560418" y="4500504"/>
            <a:ext cx="0" cy="390673"/>
          </a:xfrm>
          <a:prstGeom prst="straightConnector1">
            <a:avLst/>
          </a:prstGeom>
          <a:ln w="38100">
            <a:solidFill>
              <a:schemeClr val="bg2">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userDrawn="1"/>
        </p:nvCxnSpPr>
        <p:spPr>
          <a:xfrm flipV="1">
            <a:off x="2988925" y="6033607"/>
            <a:ext cx="0" cy="390673"/>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userDrawn="1"/>
        </p:nvCxnSpPr>
        <p:spPr>
          <a:xfrm flipV="1">
            <a:off x="11512154" y="6087075"/>
            <a:ext cx="0" cy="390673"/>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47" hasCustomPrompt="1"/>
          </p:nvPr>
        </p:nvSpPr>
        <p:spPr>
          <a:xfrm>
            <a:off x="16135094" y="203933"/>
            <a:ext cx="1554054" cy="1319213"/>
          </a:xfrm>
        </p:spPr>
        <p:txBody>
          <a:bodyPr>
            <a:normAutofit/>
          </a:bodyPr>
          <a:lstStyle>
            <a:lvl1pPr>
              <a:defRPr sz="1200"/>
            </a:lvl1pPr>
          </a:lstStyle>
          <a:p>
            <a:r>
              <a:rPr lang="en-US" dirty="0"/>
              <a:t>Insert client logo if applicable</a:t>
            </a:r>
          </a:p>
        </p:txBody>
      </p:sp>
      <p:sp>
        <p:nvSpPr>
          <p:cNvPr id="3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44" userDrawn="1">
          <p15:clr>
            <a:srgbClr val="FBAE40"/>
          </p15:clr>
        </p15:guide>
        <p15:guide id="2" orient="horz" pos="5712">
          <p15:clr>
            <a:srgbClr val="FBAE40"/>
          </p15:clr>
        </p15:guide>
        <p15:guide id="4" orient="horz" pos="2854" userDrawn="1">
          <p15:clr>
            <a:srgbClr val="FBAE40"/>
          </p15:clr>
        </p15:guide>
        <p15:guide id="5" pos="7983" userDrawn="1">
          <p15:clr>
            <a:srgbClr val="FBAE40"/>
          </p15:clr>
        </p15:guide>
        <p15:guide id="6" orient="horz" pos="4101"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eograpy">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1"/>
            <a:ext cx="5761037"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Autofit/>
          </a:bodyPr>
          <a:lstStyle>
            <a:lvl1pPr marL="28575" indent="0">
              <a:buNone/>
              <a:tabLst/>
              <a:defRPr lang="en-US" sz="2000" b="1" kern="1200" dirty="0">
                <a:solidFill>
                  <a:schemeClr val="accent2"/>
                </a:solidFill>
                <a:latin typeface="+mn-lt"/>
                <a:ea typeface="+mn-ea"/>
                <a:cs typeface="+mn-cs"/>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Rectangle 4"/>
          <p:cNvSpPr/>
          <p:nvPr userDrawn="1"/>
        </p:nvSpPr>
        <p:spPr>
          <a:xfrm>
            <a:off x="14203110" y="0"/>
            <a:ext cx="3240828" cy="5110385"/>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userDrawn="1"/>
        </p:nvSpPr>
        <p:spPr>
          <a:xfrm>
            <a:off x="539750" y="534962"/>
            <a:ext cx="2339102" cy="507831"/>
          </a:xfrm>
          <a:prstGeom prst="rect">
            <a:avLst/>
          </a:prstGeom>
        </p:spPr>
        <p:txBody>
          <a:bodyPr vert="horz" lIns="0" tIns="0" rIns="91440" bIns="45720" rtlCol="0" anchor="t">
            <a:noAutofit/>
          </a:bodyPr>
          <a:lstStyle/>
          <a:p>
            <a:pPr lvl="0" defTabSz="1371417">
              <a:lnSpc>
                <a:spcPct val="90000"/>
              </a:lnSpc>
              <a:spcBef>
                <a:spcPct val="0"/>
              </a:spcBef>
              <a:buNone/>
            </a:pPr>
            <a:r>
              <a:rPr lang="en-US" sz="3000" b="1" baseline="0" dirty="0">
                <a:latin typeface="+mj-lt"/>
                <a:ea typeface="+mj-ea"/>
                <a:cs typeface="+mj-cs"/>
              </a:rPr>
              <a:t>Geography</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ice">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725583"/>
            <a:ext cx="5130000" cy="475749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Rectangle 9"/>
          <p:cNvSpPr/>
          <p:nvPr userDrawn="1"/>
        </p:nvSpPr>
        <p:spPr>
          <a:xfrm>
            <a:off x="6750850" y="2710105"/>
            <a:ext cx="5130000" cy="4757495"/>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Single Corner Rectangle 10"/>
          <p:cNvSpPr/>
          <p:nvPr userDrawn="1"/>
        </p:nvSpPr>
        <p:spPr>
          <a:xfrm>
            <a:off x="12237250" y="2710105"/>
            <a:ext cx="5130000" cy="4757495"/>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1679141"/>
          </a:xfrm>
        </p:spPr>
        <p:txBody>
          <a:bodyPr vert="horz" lIns="432000" tIns="45720" rIns="432000" bIns="45720" numCol="1" spcCol="288000" rtlCol="0">
            <a:noAutofit/>
          </a:bodyPr>
          <a:lstStyle>
            <a:lvl1pPr marL="0" indent="0">
              <a:spcBef>
                <a:spcPts val="1500"/>
              </a:spcBef>
              <a:buNone/>
              <a:defRPr lang="en-US" sz="18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1648186"/>
          </a:xfrm>
        </p:spPr>
        <p:txBody>
          <a:bodyPr vert="horz" lIns="432000" tIns="45720" rIns="432000" bIns="45720" numCol="1" spcCol="288000" rtlCol="0">
            <a:noAutofit/>
          </a:bodyPr>
          <a:lstStyle>
            <a:lvl1pPr marL="342854" indent="-342854">
              <a:lnSpc>
                <a:spcPct val="110000"/>
              </a:lnSpc>
              <a:spcBef>
                <a:spcPts val="900"/>
              </a:spcBef>
              <a:buSzPct val="75000"/>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1648186"/>
          </a:xfrm>
        </p:spPr>
        <p:txBody>
          <a:bodyPr vert="horz" lIns="432000" tIns="45720" rIns="432000" bIns="45720" numCol="1" spcCol="288000" rtlCol="0">
            <a:noAutofit/>
          </a:bodyPr>
          <a:lstStyle>
            <a:lvl1pPr marL="0" indent="0">
              <a:lnSpc>
                <a:spcPct val="110000"/>
              </a:lnSpc>
              <a:spcBef>
                <a:spcPts val="900"/>
              </a:spcBef>
              <a:buSzPct val="75000"/>
              <a:buFontTx/>
              <a:buNone/>
              <a:defRPr lang="en-US" sz="18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5"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userDrawn="1"/>
        </p:nvSpPr>
        <p:spPr>
          <a:xfrm>
            <a:off x="15767843" y="451480"/>
            <a:ext cx="3211286" cy="461665"/>
          </a:xfrm>
          <a:prstGeom prst="rect">
            <a:avLst/>
          </a:prstGeom>
          <a:noFill/>
        </p:spPr>
        <p:txBody>
          <a:bodyPr wrap="square" rtlCol="0">
            <a:spAutoFit/>
          </a:bodyPr>
          <a:lstStyle/>
          <a:p>
            <a:r>
              <a:rPr lang="en-GB" sz="2400" b="1" dirty="0"/>
              <a:t>DEVICE</a:t>
            </a:r>
          </a:p>
        </p:txBody>
      </p:sp>
      <p:sp>
        <p:nvSpPr>
          <p:cNvPr id="17" name="Content Placeholder 2"/>
          <p:cNvSpPr>
            <a:spLocks noGrp="1"/>
          </p:cNvSpPr>
          <p:nvPr>
            <p:ph idx="24" hasCustomPrompt="1"/>
          </p:nvPr>
        </p:nvSpPr>
        <p:spPr>
          <a:xfrm>
            <a:off x="1257300" y="7821839"/>
            <a:ext cx="16117100" cy="1679141"/>
          </a:xfrm>
        </p:spPr>
        <p:txBody>
          <a:bodyPr vert="horz" lIns="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s">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8210" y="2190750"/>
            <a:ext cx="11966025" cy="8094663"/>
          </a:xfrm>
          <a:prstGeom prst="rect">
            <a:avLst/>
          </a:prstGeom>
        </p:spPr>
      </p:pic>
      <p:sp>
        <p:nvSpPr>
          <p:cNvPr id="7" name="Footer Placeholder 6"/>
          <p:cNvSpPr>
            <a:spLocks noGrp="1"/>
          </p:cNvSpPr>
          <p:nvPr>
            <p:ph type="ftr" sz="quarter" idx="10"/>
          </p:nvPr>
        </p:nvSpPr>
        <p:spPr>
          <a:xfrm>
            <a:off x="539749" y="9540000"/>
            <a:ext cx="11801474"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5818461" cy="544255"/>
          </a:xfrm>
        </p:spPr>
        <p:txBody>
          <a:bodyPr lIns="0">
            <a:normAutofit/>
          </a:bodyPr>
          <a:lstStyle>
            <a:lvl1pPr marL="0" indent="0">
              <a:buNone/>
              <a:defRPr sz="2400" b="1" baseline="0">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Contact Name</a:t>
            </a:r>
          </a:p>
          <a:p>
            <a:pPr lvl="0"/>
            <a:endParaRPr lang="en-US" dirty="0"/>
          </a:p>
        </p:txBody>
      </p:sp>
      <p:sp>
        <p:nvSpPr>
          <p:cNvPr id="10" name="Text Placeholder 2"/>
          <p:cNvSpPr>
            <a:spLocks noGrp="1"/>
          </p:cNvSpPr>
          <p:nvPr>
            <p:ph type="body" idx="12" hasCustomPrompt="1"/>
          </p:nvPr>
        </p:nvSpPr>
        <p:spPr>
          <a:xfrm>
            <a:off x="539749" y="7252855"/>
            <a:ext cx="5818462" cy="544255"/>
          </a:xfrm>
        </p:spPr>
        <p:txBody>
          <a:bodyPr lIns="0">
            <a:normAutofit/>
          </a:bodyPr>
          <a:lstStyle>
            <a:lvl1pPr marL="0" indent="0">
              <a:buNone/>
              <a:defRPr sz="2000" b="0" baseline="0">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Contact Details</a:t>
            </a:r>
          </a:p>
          <a:p>
            <a:pPr lvl="0"/>
            <a:endParaRPr lang="en-US" dirty="0"/>
          </a:p>
        </p:txBody>
      </p:sp>
      <p:sp>
        <p:nvSpPr>
          <p:cNvPr id="4" name="TextBox 3"/>
          <p:cNvSpPr txBox="1"/>
          <p:nvPr userDrawn="1"/>
        </p:nvSpPr>
        <p:spPr>
          <a:xfrm>
            <a:off x="411361" y="4597148"/>
            <a:ext cx="3996893" cy="1089529"/>
          </a:xfrm>
          <a:prstGeom prst="rect">
            <a:avLst/>
          </a:prstGeom>
          <a:noFill/>
        </p:spPr>
        <p:txBody>
          <a:bodyPr wrap="square" rtlCol="0">
            <a:spAutoFit/>
          </a:bodyPr>
          <a:lstStyle/>
          <a:p>
            <a:pPr algn="l" defTabSz="1371417" rtl="0" eaLnBrk="1" latinLnBrk="0" hangingPunct="1">
              <a:lnSpc>
                <a:spcPct val="90000"/>
              </a:lnSpc>
              <a:spcBef>
                <a:spcPct val="0"/>
              </a:spcBef>
              <a:buNone/>
            </a:pPr>
            <a:r>
              <a:rPr lang="en-US" sz="7200" b="0" kern="1200">
                <a:solidFill>
                  <a:schemeClr val="bg1"/>
                </a:solidFill>
                <a:latin typeface="+mj-lt"/>
                <a:ea typeface="+mj-ea"/>
                <a:cs typeface="+mj-cs"/>
              </a:rPr>
              <a:t>Thanks</a:t>
            </a:r>
            <a:endParaRPr lang="en-US" sz="7200" b="0" kern="1200" dirty="0">
              <a:solidFill>
                <a:schemeClr val="bg1"/>
              </a:solidFill>
              <a:latin typeface="+mj-lt"/>
              <a:ea typeface="+mj-ea"/>
              <a:cs typeface="+mj-cs"/>
            </a:endParaRPr>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00421" y="0"/>
            <a:ext cx="16187579" cy="11438965"/>
          </a:xfrm>
          <a:prstGeom prst="rect">
            <a:avLst/>
          </a:prstGeom>
        </p:spPr>
      </p:pic>
      <p:sp>
        <p:nvSpPr>
          <p:cNvPr id="2"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solidFill>
                  <a:schemeClr val="bg1"/>
                </a:solidFill>
              </a:defRPr>
            </a:lvl1pPr>
          </a:lstStyle>
          <a:p>
            <a:pPr lvl="0"/>
            <a:r>
              <a:rPr lang="en-US" dirty="0"/>
              <a:t>Agenda title</a:t>
            </a:r>
          </a:p>
        </p:txBody>
      </p:sp>
      <p:sp>
        <p:nvSpPr>
          <p:cNvPr id="27" name="Content Placeholder 2"/>
          <p:cNvSpPr>
            <a:spLocks noGrp="1"/>
          </p:cNvSpPr>
          <p:nvPr>
            <p:ph idx="1" hasCustomPrompt="1"/>
          </p:nvPr>
        </p:nvSpPr>
        <p:spPr>
          <a:xfrm>
            <a:off x="541613" y="2176161"/>
            <a:ext cx="5263475" cy="418608"/>
          </a:xfrm>
          <a:noFill/>
        </p:spPr>
        <p:txBody>
          <a:bodyPr>
            <a:noAutofit/>
          </a:bodyPr>
          <a:lstStyle>
            <a:lvl1pPr marL="371475" indent="-342900">
              <a:buSzPct val="85000"/>
              <a:buFont typeface="+mj-lt"/>
              <a:buAutoNum type="arabicPeriod"/>
              <a:tabLst/>
              <a:defRPr sz="2000" b="1" baseline="0">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Agenda item</a:t>
            </a:r>
          </a:p>
        </p:txBody>
      </p:sp>
      <p:sp>
        <p:nvSpPr>
          <p:cNvPr id="3" name="Footer Placeholder 2"/>
          <p:cNvSpPr>
            <a:spLocks noGrp="1"/>
          </p:cNvSpPr>
          <p:nvPr>
            <p:ph type="ftr" sz="quarter" idx="37"/>
          </p:nvPr>
        </p:nvSpPr>
        <p:spPr>
          <a:xfrm>
            <a:off x="539750" y="9540000"/>
            <a:ext cx="6775450"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o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36" name="Picture Placeholder 18"/>
          <p:cNvSpPr>
            <a:spLocks noGrp="1"/>
          </p:cNvSpPr>
          <p:nvPr>
            <p:ph type="pic" sz="quarter" idx="16" hasCustomPrompt="1"/>
          </p:nvPr>
        </p:nvSpPr>
        <p:spPr>
          <a:xfrm>
            <a:off x="539749" y="1772469"/>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39" name="Picture Placeholder 18"/>
          <p:cNvSpPr>
            <a:spLocks noGrp="1"/>
          </p:cNvSpPr>
          <p:nvPr>
            <p:ph type="pic" sz="quarter" idx="34" hasCustomPrompt="1"/>
          </p:nvPr>
        </p:nvSpPr>
        <p:spPr>
          <a:xfrm>
            <a:off x="4859337"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1" name="Content Placeholder 2"/>
          <p:cNvSpPr>
            <a:spLocks noGrp="1"/>
          </p:cNvSpPr>
          <p:nvPr>
            <p:ph idx="36" hasCustomPrompt="1"/>
          </p:nvPr>
        </p:nvSpPr>
        <p:spPr>
          <a:xfrm>
            <a:off x="539749" y="4530342"/>
            <a:ext cx="4138735" cy="333548"/>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2" name="Picture Placeholder 18"/>
          <p:cNvSpPr>
            <a:spLocks noGrp="1"/>
          </p:cNvSpPr>
          <p:nvPr>
            <p:ph type="pic" sz="quarter" idx="37" hasCustomPrompt="1"/>
          </p:nvPr>
        </p:nvSpPr>
        <p:spPr>
          <a:xfrm>
            <a:off x="9179989"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3" name="Text Placeholder 6"/>
          <p:cNvSpPr>
            <a:spLocks noGrp="1"/>
          </p:cNvSpPr>
          <p:nvPr>
            <p:ph type="body" sz="quarter" idx="38" hasCustomPrompt="1"/>
          </p:nvPr>
        </p:nvSpPr>
        <p:spPr>
          <a:xfrm>
            <a:off x="539749" y="4863889"/>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44" name="Content Placeholder 2"/>
          <p:cNvSpPr>
            <a:spLocks noGrp="1"/>
          </p:cNvSpPr>
          <p:nvPr>
            <p:ph idx="39" hasCustomPrompt="1"/>
          </p:nvPr>
        </p:nvSpPr>
        <p:spPr>
          <a:xfrm>
            <a:off x="4859337" y="4596458"/>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5" name="Picture Placeholder 18"/>
          <p:cNvSpPr>
            <a:spLocks noGrp="1"/>
          </p:cNvSpPr>
          <p:nvPr>
            <p:ph type="pic" sz="quarter" idx="40" hasCustomPrompt="1"/>
          </p:nvPr>
        </p:nvSpPr>
        <p:spPr>
          <a:xfrm>
            <a:off x="13500106"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6" name="Text Placeholder 6"/>
          <p:cNvSpPr>
            <a:spLocks noGrp="1"/>
          </p:cNvSpPr>
          <p:nvPr>
            <p:ph type="body" sz="quarter" idx="41" hasCustomPrompt="1"/>
          </p:nvPr>
        </p:nvSpPr>
        <p:spPr>
          <a:xfrm>
            <a:off x="4859337" y="4927263"/>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3" name="Content Placeholder 2"/>
          <p:cNvSpPr>
            <a:spLocks noGrp="1"/>
          </p:cNvSpPr>
          <p:nvPr>
            <p:ph idx="42" hasCustomPrompt="1"/>
          </p:nvPr>
        </p:nvSpPr>
        <p:spPr>
          <a:xfrm>
            <a:off x="9179989" y="4516146"/>
            <a:ext cx="4138735" cy="34774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4" name="Text Placeholder 6"/>
          <p:cNvSpPr>
            <a:spLocks noGrp="1"/>
          </p:cNvSpPr>
          <p:nvPr>
            <p:ph type="body" sz="quarter" idx="43" hasCustomPrompt="1"/>
          </p:nvPr>
        </p:nvSpPr>
        <p:spPr>
          <a:xfrm>
            <a:off x="9179989" y="4846952"/>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7" name="Content Placeholder 2"/>
          <p:cNvSpPr>
            <a:spLocks noGrp="1"/>
          </p:cNvSpPr>
          <p:nvPr>
            <p:ph idx="44" hasCustomPrompt="1"/>
          </p:nvPr>
        </p:nvSpPr>
        <p:spPr>
          <a:xfrm>
            <a:off x="13500106" y="4511399"/>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8" name="Text Placeholder 6"/>
          <p:cNvSpPr>
            <a:spLocks noGrp="1"/>
          </p:cNvSpPr>
          <p:nvPr>
            <p:ph type="body" sz="quarter" idx="45" hasCustomPrompt="1"/>
          </p:nvPr>
        </p:nvSpPr>
        <p:spPr>
          <a:xfrm>
            <a:off x="13500106" y="4842204"/>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9" name="Text Placeholder 6"/>
          <p:cNvSpPr>
            <a:spLocks noGrp="1"/>
          </p:cNvSpPr>
          <p:nvPr>
            <p:ph type="body" sz="quarter" idx="33" hasCustomPrompt="1"/>
          </p:nvPr>
        </p:nvSpPr>
        <p:spPr>
          <a:xfrm>
            <a:off x="9179989"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0" name="Text Placeholder 6"/>
          <p:cNvSpPr>
            <a:spLocks noGrp="1"/>
          </p:cNvSpPr>
          <p:nvPr>
            <p:ph type="body" sz="quarter" idx="46" hasCustomPrompt="1"/>
          </p:nvPr>
        </p:nvSpPr>
        <p:spPr>
          <a:xfrm>
            <a:off x="4860804"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1" name="Text Placeholder 6"/>
          <p:cNvSpPr>
            <a:spLocks noGrp="1"/>
          </p:cNvSpPr>
          <p:nvPr>
            <p:ph type="body" sz="quarter" idx="47" hasCustomPrompt="1"/>
          </p:nvPr>
        </p:nvSpPr>
        <p:spPr>
          <a:xfrm>
            <a:off x="539749" y="5636842"/>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82" name="Text Placeholder 6"/>
          <p:cNvSpPr>
            <a:spLocks noGrp="1"/>
          </p:cNvSpPr>
          <p:nvPr>
            <p:ph type="body" sz="quarter" idx="48" hasCustomPrompt="1"/>
          </p:nvPr>
        </p:nvSpPr>
        <p:spPr>
          <a:xfrm>
            <a:off x="13500107" y="5609179"/>
            <a:ext cx="4138734" cy="120650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A little bit about this person</a:t>
            </a:r>
          </a:p>
        </p:txBody>
      </p:sp>
      <p:sp>
        <p:nvSpPr>
          <p:cNvPr id="5" name="Rectangle 4"/>
          <p:cNvSpPr/>
          <p:nvPr userDrawn="1"/>
        </p:nvSpPr>
        <p:spPr>
          <a:xfrm>
            <a:off x="539750" y="589526"/>
            <a:ext cx="3156633" cy="507831"/>
          </a:xfrm>
          <a:prstGeom prst="rect">
            <a:avLst/>
          </a:prstGeom>
        </p:spPr>
        <p:txBody>
          <a:bodyPr vert="horz" lIns="0" tIns="0" rIns="91440" bIns="45720" rtlCol="0" anchor="t">
            <a:noAutofit/>
          </a:bodyPr>
          <a:lstStyle/>
          <a:p>
            <a:pPr lvl="0" defTabSz="1371417">
              <a:lnSpc>
                <a:spcPct val="90000"/>
              </a:lnSpc>
              <a:spcBef>
                <a:spcPct val="0"/>
              </a:spcBef>
              <a:buNone/>
            </a:pPr>
            <a:r>
              <a:rPr lang="en-US" sz="3000" b="1" dirty="0">
                <a:latin typeface="+mj-lt"/>
                <a:ea typeface="+mj-ea"/>
                <a:cs typeface="+mj-cs"/>
              </a:rPr>
              <a:t>Meet your team</a:t>
            </a:r>
          </a:p>
        </p:txBody>
      </p:sp>
      <p:sp>
        <p:nvSpPr>
          <p:cNvPr id="23" name="TextBox 22"/>
          <p:cNvSpPr txBox="1"/>
          <p:nvPr userDrawn="1"/>
        </p:nvSpPr>
        <p:spPr>
          <a:xfrm>
            <a:off x="538283" y="-836541"/>
            <a:ext cx="4140200" cy="641330"/>
          </a:xfrm>
          <a:prstGeom prst="snip1Rect">
            <a:avLst>
              <a:gd name="adj" fmla="val 18798"/>
            </a:avLst>
          </a:prstGeom>
          <a:solidFill>
            <a:schemeClr val="accent1"/>
          </a:solidFill>
        </p:spPr>
        <p:txBody>
          <a:bodyPr wrap="square" rtlCol="0">
            <a:spAutoFit/>
          </a:bodyPr>
          <a:lstStyle/>
          <a:p>
            <a:r>
              <a:rPr lang="en-GB" sz="1600" dirty="0">
                <a:solidFill>
                  <a:schemeClr val="bg1"/>
                </a:solidFill>
              </a:rPr>
              <a:t>For larger teams there is an alternative layout in the</a:t>
            </a:r>
            <a:r>
              <a:rPr lang="en-GB" sz="1600" baseline="0" dirty="0">
                <a:solidFill>
                  <a:schemeClr val="bg1"/>
                </a:solidFill>
              </a:rPr>
              <a:t> </a:t>
            </a:r>
            <a:r>
              <a:rPr lang="en-GB" sz="1600" baseline="0">
                <a:solidFill>
                  <a:schemeClr val="bg1"/>
                </a:solidFill>
              </a:rPr>
              <a:t>Slide Master</a:t>
            </a:r>
            <a:endParaRPr lang="en-GB" sz="1600" dirty="0">
              <a:solidFill>
                <a:schemeClr val="bg1"/>
              </a:solidFill>
            </a:endParaRPr>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695550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ople larger te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2744450" cy="330087"/>
          </a:xfrm>
        </p:spPr>
        <p:txBody>
          <a:bodyPr/>
          <a:lstStyle>
            <a:lvl1pPr>
              <a:defRPr/>
            </a:lvl1pPr>
          </a:lstStyle>
          <a:p>
            <a:r>
              <a:rPr lang="en-US" dirty="0"/>
              <a:t>Your team – use this slide for larger teams</a:t>
            </a:r>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36" name="Picture Placeholder 18"/>
          <p:cNvSpPr>
            <a:spLocks noGrp="1"/>
          </p:cNvSpPr>
          <p:nvPr>
            <p:ph type="pic" sz="quarter" idx="16" hasCustomPrompt="1"/>
          </p:nvPr>
        </p:nvSpPr>
        <p:spPr>
          <a:xfrm>
            <a:off x="539749" y="1772469"/>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39" name="Picture Placeholder 18"/>
          <p:cNvSpPr>
            <a:spLocks noGrp="1"/>
          </p:cNvSpPr>
          <p:nvPr>
            <p:ph type="pic" sz="quarter" idx="34" hasCustomPrompt="1"/>
          </p:nvPr>
        </p:nvSpPr>
        <p:spPr>
          <a:xfrm>
            <a:off x="4859337"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1" name="Content Placeholder 2"/>
          <p:cNvSpPr>
            <a:spLocks noGrp="1"/>
          </p:cNvSpPr>
          <p:nvPr>
            <p:ph idx="36" hasCustomPrompt="1"/>
          </p:nvPr>
        </p:nvSpPr>
        <p:spPr>
          <a:xfrm>
            <a:off x="539749" y="4530341"/>
            <a:ext cx="4138735" cy="333548"/>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2" name="Picture Placeholder 18"/>
          <p:cNvSpPr>
            <a:spLocks noGrp="1"/>
          </p:cNvSpPr>
          <p:nvPr>
            <p:ph type="pic" sz="quarter" idx="37" hasCustomPrompt="1"/>
          </p:nvPr>
        </p:nvSpPr>
        <p:spPr>
          <a:xfrm>
            <a:off x="9179989"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3" name="Text Placeholder 6"/>
          <p:cNvSpPr>
            <a:spLocks noGrp="1"/>
          </p:cNvSpPr>
          <p:nvPr>
            <p:ph type="body" sz="quarter" idx="38" hasCustomPrompt="1"/>
          </p:nvPr>
        </p:nvSpPr>
        <p:spPr>
          <a:xfrm>
            <a:off x="539749" y="4863889"/>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44" name="Content Placeholder 2"/>
          <p:cNvSpPr>
            <a:spLocks noGrp="1"/>
          </p:cNvSpPr>
          <p:nvPr>
            <p:ph idx="39" hasCustomPrompt="1"/>
          </p:nvPr>
        </p:nvSpPr>
        <p:spPr>
          <a:xfrm>
            <a:off x="4859337" y="4596458"/>
            <a:ext cx="4138735" cy="330806"/>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45" name="Picture Placeholder 18"/>
          <p:cNvSpPr>
            <a:spLocks noGrp="1"/>
          </p:cNvSpPr>
          <p:nvPr>
            <p:ph type="pic" sz="quarter" idx="40" hasCustomPrompt="1"/>
          </p:nvPr>
        </p:nvSpPr>
        <p:spPr>
          <a:xfrm>
            <a:off x="13500106" y="1772469"/>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46" name="Text Placeholder 6"/>
          <p:cNvSpPr>
            <a:spLocks noGrp="1"/>
          </p:cNvSpPr>
          <p:nvPr>
            <p:ph type="body" sz="quarter" idx="41" hasCustomPrompt="1"/>
          </p:nvPr>
        </p:nvSpPr>
        <p:spPr>
          <a:xfrm>
            <a:off x="4859337" y="4927263"/>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3" name="Content Placeholder 2"/>
          <p:cNvSpPr>
            <a:spLocks noGrp="1"/>
          </p:cNvSpPr>
          <p:nvPr>
            <p:ph idx="42" hasCustomPrompt="1"/>
          </p:nvPr>
        </p:nvSpPr>
        <p:spPr>
          <a:xfrm>
            <a:off x="9179989" y="4516146"/>
            <a:ext cx="4138735" cy="34774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4" name="Text Placeholder 6"/>
          <p:cNvSpPr>
            <a:spLocks noGrp="1"/>
          </p:cNvSpPr>
          <p:nvPr>
            <p:ph type="body" sz="quarter" idx="43" hasCustomPrompt="1"/>
          </p:nvPr>
        </p:nvSpPr>
        <p:spPr>
          <a:xfrm>
            <a:off x="9179989" y="4846952"/>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77" name="Content Placeholder 2"/>
          <p:cNvSpPr>
            <a:spLocks noGrp="1"/>
          </p:cNvSpPr>
          <p:nvPr>
            <p:ph idx="44" hasCustomPrompt="1"/>
          </p:nvPr>
        </p:nvSpPr>
        <p:spPr>
          <a:xfrm>
            <a:off x="13500106" y="4511399"/>
            <a:ext cx="4138735" cy="324580"/>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78" name="Text Placeholder 6"/>
          <p:cNvSpPr>
            <a:spLocks noGrp="1"/>
          </p:cNvSpPr>
          <p:nvPr>
            <p:ph type="body" sz="quarter" idx="45" hasCustomPrompt="1"/>
          </p:nvPr>
        </p:nvSpPr>
        <p:spPr>
          <a:xfrm>
            <a:off x="13500106" y="4842204"/>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22" name="Picture Placeholder 18"/>
          <p:cNvSpPr>
            <a:spLocks noGrp="1"/>
          </p:cNvSpPr>
          <p:nvPr>
            <p:ph type="pic" sz="quarter" idx="46" hasCustomPrompt="1"/>
          </p:nvPr>
        </p:nvSpPr>
        <p:spPr>
          <a:xfrm>
            <a:off x="539743" y="5563334"/>
            <a:ext cx="4212000" cy="2592000"/>
          </a:xfrm>
          <a:prstGeom prst="rect">
            <a:avLst/>
          </a:prstGeom>
        </p:spPr>
        <p:txBody>
          <a:bodyPr>
            <a:normAutofit/>
          </a:bodyPr>
          <a:lstStyle>
            <a:lvl1pPr marL="0" indent="0">
              <a:buNone/>
              <a:defRPr sz="1400" b="1" baseline="0">
                <a:solidFill>
                  <a:schemeClr val="tx1"/>
                </a:solidFill>
              </a:defRPr>
            </a:lvl1pPr>
          </a:lstStyle>
          <a:p>
            <a:r>
              <a:rPr lang="en-GB" dirty="0"/>
              <a:t>Approved staff headshot</a:t>
            </a:r>
          </a:p>
        </p:txBody>
      </p:sp>
      <p:sp>
        <p:nvSpPr>
          <p:cNvPr id="23" name="Picture Placeholder 18"/>
          <p:cNvSpPr>
            <a:spLocks noGrp="1"/>
          </p:cNvSpPr>
          <p:nvPr>
            <p:ph type="pic" sz="quarter" idx="47" hasCustomPrompt="1"/>
          </p:nvPr>
        </p:nvSpPr>
        <p:spPr>
          <a:xfrm>
            <a:off x="4859331"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4" name="Content Placeholder 2"/>
          <p:cNvSpPr>
            <a:spLocks noGrp="1"/>
          </p:cNvSpPr>
          <p:nvPr>
            <p:ph idx="48" hasCustomPrompt="1"/>
          </p:nvPr>
        </p:nvSpPr>
        <p:spPr>
          <a:xfrm>
            <a:off x="539743" y="8321206"/>
            <a:ext cx="4138735" cy="396923"/>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25" name="Picture Placeholder 18"/>
          <p:cNvSpPr>
            <a:spLocks noGrp="1"/>
          </p:cNvSpPr>
          <p:nvPr>
            <p:ph type="pic" sz="quarter" idx="49" hasCustomPrompt="1"/>
          </p:nvPr>
        </p:nvSpPr>
        <p:spPr>
          <a:xfrm>
            <a:off x="9179983"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6" name="Text Placeholder 6"/>
          <p:cNvSpPr>
            <a:spLocks noGrp="1"/>
          </p:cNvSpPr>
          <p:nvPr>
            <p:ph type="body" sz="quarter" idx="50" hasCustomPrompt="1"/>
          </p:nvPr>
        </p:nvSpPr>
        <p:spPr>
          <a:xfrm>
            <a:off x="539743" y="8654754"/>
            <a:ext cx="4140200" cy="380464"/>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27" name="Content Placeholder 2"/>
          <p:cNvSpPr>
            <a:spLocks noGrp="1"/>
          </p:cNvSpPr>
          <p:nvPr>
            <p:ph idx="51" hasCustomPrompt="1"/>
          </p:nvPr>
        </p:nvSpPr>
        <p:spPr>
          <a:xfrm>
            <a:off x="4859331" y="8387322"/>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28" name="Picture Placeholder 18"/>
          <p:cNvSpPr>
            <a:spLocks noGrp="1"/>
          </p:cNvSpPr>
          <p:nvPr>
            <p:ph type="pic" sz="quarter" idx="52" hasCustomPrompt="1"/>
          </p:nvPr>
        </p:nvSpPr>
        <p:spPr>
          <a:xfrm>
            <a:off x="13500100" y="5563334"/>
            <a:ext cx="4212000" cy="2592000"/>
          </a:xfrm>
          <a:prstGeom prst="rect">
            <a:avLst/>
          </a:prstGeom>
        </p:spPr>
        <p:txBody>
          <a:bodyPr>
            <a:norm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400" b="1">
                <a:solidFill>
                  <a:schemeClr val="tx1"/>
                </a:solidFill>
              </a:defRPr>
            </a:lvl1pPr>
          </a:lstStyle>
          <a:p>
            <a:r>
              <a:rPr lang="en-GB" dirty="0"/>
              <a:t>Approved staff headshot</a:t>
            </a:r>
          </a:p>
          <a:p>
            <a:endParaRPr lang="en-GB" dirty="0"/>
          </a:p>
        </p:txBody>
      </p:sp>
      <p:sp>
        <p:nvSpPr>
          <p:cNvPr id="29" name="Text Placeholder 6"/>
          <p:cNvSpPr>
            <a:spLocks noGrp="1"/>
          </p:cNvSpPr>
          <p:nvPr>
            <p:ph type="body" sz="quarter" idx="53" hasCustomPrompt="1"/>
          </p:nvPr>
        </p:nvSpPr>
        <p:spPr>
          <a:xfrm>
            <a:off x="4859331" y="8718128"/>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0" name="Content Placeholder 2"/>
          <p:cNvSpPr>
            <a:spLocks noGrp="1"/>
          </p:cNvSpPr>
          <p:nvPr>
            <p:ph idx="54" hasCustomPrompt="1"/>
          </p:nvPr>
        </p:nvSpPr>
        <p:spPr>
          <a:xfrm>
            <a:off x="9179983" y="8307011"/>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31" name="Text Placeholder 6"/>
          <p:cNvSpPr>
            <a:spLocks noGrp="1"/>
          </p:cNvSpPr>
          <p:nvPr>
            <p:ph type="body" sz="quarter" idx="55" hasCustomPrompt="1"/>
          </p:nvPr>
        </p:nvSpPr>
        <p:spPr>
          <a:xfrm>
            <a:off x="9179983" y="8637817"/>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2" name="Content Placeholder 2"/>
          <p:cNvSpPr>
            <a:spLocks noGrp="1"/>
          </p:cNvSpPr>
          <p:nvPr>
            <p:ph idx="56" hasCustomPrompt="1"/>
          </p:nvPr>
        </p:nvSpPr>
        <p:spPr>
          <a:xfrm>
            <a:off x="13500100" y="8302263"/>
            <a:ext cx="4138735" cy="352491"/>
          </a:xfrm>
          <a:noFill/>
        </p:spPr>
        <p:txBody>
          <a:bodyPr lIns="0">
            <a:normAutofit/>
          </a:bodyPr>
          <a:lstStyle>
            <a:lvl1pPr marL="28575"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Name Name</a:t>
            </a:r>
          </a:p>
          <a:p>
            <a:pPr lvl="0"/>
            <a:endParaRPr lang="en-US" dirty="0"/>
          </a:p>
        </p:txBody>
      </p:sp>
      <p:sp>
        <p:nvSpPr>
          <p:cNvPr id="33" name="Text Placeholder 6"/>
          <p:cNvSpPr>
            <a:spLocks noGrp="1"/>
          </p:cNvSpPr>
          <p:nvPr>
            <p:ph type="body" sz="quarter" idx="57" hasCustomPrompt="1"/>
          </p:nvPr>
        </p:nvSpPr>
        <p:spPr>
          <a:xfrm>
            <a:off x="13500100" y="8633069"/>
            <a:ext cx="4140200" cy="337875"/>
          </a:xfrm>
        </p:spPr>
        <p:txBody>
          <a:bodyPr lIns="0">
            <a:noAutofit/>
          </a:bodyPr>
          <a:lstStyle>
            <a:lvl1pPr marL="0" marR="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Tx/>
              <a:buFont typeface="Arial" panose="020B0604020202020204" pitchFamily="34" charset="0"/>
              <a:buNone/>
              <a:tabLst/>
              <a:defRPr/>
            </a:pPr>
            <a:r>
              <a:rPr lang="en-US" dirty="0"/>
              <a:t>Job title</a:t>
            </a:r>
          </a:p>
          <a:p>
            <a:pPr lvl="0"/>
            <a:endParaRPr lang="en-US" dirty="0"/>
          </a:p>
        </p:txBody>
      </p:sp>
      <p:sp>
        <p:nvSpPr>
          <p:cNvPr id="3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38834" y="-21182"/>
            <a:ext cx="8248555" cy="20613189"/>
          </a:xfrm>
          <a:prstGeom prst="rect">
            <a:avLst/>
          </a:prstGeom>
        </p:spPr>
      </p:pic>
      <p:sp>
        <p:nvSpPr>
          <p:cNvPr id="10" name="Rectangle 9"/>
          <p:cNvSpPr/>
          <p:nvPr userDrawn="1"/>
        </p:nvSpPr>
        <p:spPr>
          <a:xfrm>
            <a:off x="17182214" y="8846288"/>
            <a:ext cx="829339" cy="1234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539751" y="-7113"/>
            <a:ext cx="12376148" cy="10292526"/>
          </a:xfrm>
        </p:spPr>
        <p:txBody>
          <a:bodyPr anchor="ctr"/>
          <a:lstStyle>
            <a:lvl1pPr>
              <a:defRPr sz="7200" b="0" baseline="0">
                <a:solidFill>
                  <a:schemeClr val="bg1"/>
                </a:solidFill>
              </a:defRPr>
            </a:lvl1pPr>
          </a:lstStyle>
          <a:p>
            <a:r>
              <a:rPr lang="en-US" dirty="0"/>
              <a:t>Section header / divider slide title goes here</a:t>
            </a:r>
          </a:p>
        </p:txBody>
      </p:sp>
      <p:sp>
        <p:nvSpPr>
          <p:cNvPr id="7"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1" name="Text Placeholder 2"/>
          <p:cNvSpPr>
            <a:spLocks noGrp="1"/>
          </p:cNvSpPr>
          <p:nvPr>
            <p:ph type="body" idx="1" hasCustomPrompt="1"/>
          </p:nvPr>
        </p:nvSpPr>
        <p:spPr>
          <a:xfrm>
            <a:off x="539748" y="6480000"/>
            <a:ext cx="1057529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p:extLst mod="1">
    <p:ext uri="{DCECCB84-F9BA-43D5-87BE-67443E8EF086}">
      <p15:sldGuideLst xmlns:p15="http://schemas.microsoft.com/office/powerpoint/2012/main" xmlns="">
        <p15:guide id="1" orient="horz" pos="3239" userDrawn="1">
          <p15:clr>
            <a:srgbClr val="FBAE40"/>
          </p15:clr>
        </p15:guide>
        <p15:guide id="2" orient="horz" pos="401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Header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8210" y="2190750"/>
            <a:ext cx="11966025" cy="8094663"/>
          </a:xfrm>
          <a:prstGeom prst="rect">
            <a:avLst/>
          </a:prstGeom>
        </p:spPr>
      </p:pic>
      <p:sp>
        <p:nvSpPr>
          <p:cNvPr id="2" name="Title 1"/>
          <p:cNvSpPr>
            <a:spLocks noGrp="1"/>
          </p:cNvSpPr>
          <p:nvPr>
            <p:ph type="title" hasCustomPrompt="1"/>
          </p:nvPr>
        </p:nvSpPr>
        <p:spPr>
          <a:xfrm>
            <a:off x="539751" y="0"/>
            <a:ext cx="12744450" cy="10285413"/>
          </a:xfrm>
        </p:spPr>
        <p:txBody>
          <a:bodyPr anchor="ctr"/>
          <a:lstStyle>
            <a:lvl1pPr>
              <a:defRPr sz="7200" b="0">
                <a:solidFill>
                  <a:schemeClr val="bg1"/>
                </a:solidFill>
              </a:defRPr>
            </a:lvl1pPr>
          </a:lstStyle>
          <a:p>
            <a:r>
              <a:rPr lang="en-US" dirty="0"/>
              <a:t>Section header / divider slide title goes here</a:t>
            </a:r>
          </a:p>
        </p:txBody>
      </p:sp>
      <p:sp>
        <p:nvSpPr>
          <p:cNvPr id="7" name="Footer Placeholder 6"/>
          <p:cNvSpPr>
            <a:spLocks noGrp="1"/>
          </p:cNvSpPr>
          <p:nvPr>
            <p:ph type="ftr" sz="quarter" idx="10"/>
          </p:nvPr>
        </p:nvSpPr>
        <p:spPr>
          <a:xfrm>
            <a:off x="539749" y="9540000"/>
            <a:ext cx="11801474"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1071753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ection Header 1">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2894" y="-144273"/>
            <a:ext cx="19370544" cy="10934193"/>
          </a:xfrm>
          <a:prstGeom prst="rect">
            <a:avLst/>
          </a:prstGeom>
        </p:spPr>
      </p:pic>
      <p:sp>
        <p:nvSpPr>
          <p:cNvPr id="2" name="Title 1"/>
          <p:cNvSpPr>
            <a:spLocks noGrp="1"/>
          </p:cNvSpPr>
          <p:nvPr>
            <p:ph type="title" hasCustomPrompt="1"/>
          </p:nvPr>
        </p:nvSpPr>
        <p:spPr>
          <a:xfrm>
            <a:off x="539751" y="-7113"/>
            <a:ext cx="11341100" cy="10292524"/>
          </a:xfrm>
        </p:spPr>
        <p:txBody>
          <a:bodyPr anchor="ctr"/>
          <a:lstStyle>
            <a:lvl1pPr>
              <a:defRPr sz="7200" b="0">
                <a:solidFill>
                  <a:schemeClr val="bg1"/>
                </a:solidFill>
              </a:defRPr>
            </a:lvl1pPr>
          </a:lstStyle>
          <a:p>
            <a:r>
              <a:rPr lang="en-US" dirty="0"/>
              <a:t>Section header / divider slide title goes here</a:t>
            </a:r>
          </a:p>
        </p:txBody>
      </p:sp>
      <p:sp>
        <p:nvSpPr>
          <p:cNvPr id="3" name="Text Placeholder 2"/>
          <p:cNvSpPr>
            <a:spLocks noGrp="1"/>
          </p:cNvSpPr>
          <p:nvPr>
            <p:ph type="body" idx="1" hasCustomPrompt="1"/>
          </p:nvPr>
        </p:nvSpPr>
        <p:spPr>
          <a:xfrm>
            <a:off x="539749" y="6480000"/>
            <a:ext cx="1134110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
        <p:nvSpPr>
          <p:cNvPr id="7" name="Footer Placeholder 6"/>
          <p:cNvSpPr>
            <a:spLocks noGrp="1"/>
          </p:cNvSpPr>
          <p:nvPr>
            <p:ph type="ftr" sz="quarter" idx="10"/>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Section Header 1">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304538" y="-98553"/>
            <a:ext cx="8074902" cy="14212480"/>
          </a:xfrm>
          <a:prstGeom prst="rect">
            <a:avLst/>
          </a:prstGeom>
        </p:spPr>
      </p:pic>
      <p:sp>
        <p:nvSpPr>
          <p:cNvPr id="2" name="Title 1"/>
          <p:cNvSpPr>
            <a:spLocks noGrp="1"/>
          </p:cNvSpPr>
          <p:nvPr>
            <p:ph type="title" hasCustomPrompt="1"/>
          </p:nvPr>
        </p:nvSpPr>
        <p:spPr>
          <a:xfrm>
            <a:off x="539751" y="0"/>
            <a:ext cx="11341100" cy="10285411"/>
          </a:xfrm>
        </p:spPr>
        <p:txBody>
          <a:bodyPr anchor="ctr"/>
          <a:lstStyle>
            <a:lvl1pPr>
              <a:defRPr sz="7200" b="0">
                <a:solidFill>
                  <a:schemeClr val="bg1"/>
                </a:solidFill>
              </a:defRPr>
            </a:lvl1pPr>
          </a:lstStyle>
          <a:p>
            <a:r>
              <a:rPr lang="en-US"/>
              <a:t>Section header / divider slide title goes here</a:t>
            </a:r>
            <a:endParaRPr lang="en-US" dirty="0"/>
          </a:p>
        </p:txBody>
      </p:sp>
      <p:sp>
        <p:nvSpPr>
          <p:cNvPr id="7" name="Footer Placeholder 6"/>
          <p:cNvSpPr>
            <a:spLocks noGrp="1"/>
          </p:cNvSpPr>
          <p:nvPr>
            <p:ph type="ftr" sz="quarter" idx="10"/>
          </p:nvPr>
        </p:nvSpPr>
        <p:spPr>
          <a:xfrm>
            <a:off x="539750" y="9540000"/>
            <a:ext cx="11520488" cy="59057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2"/>
          <p:cNvSpPr>
            <a:spLocks noGrp="1"/>
          </p:cNvSpPr>
          <p:nvPr>
            <p:ph type="body" idx="1" hasCustomPrompt="1"/>
          </p:nvPr>
        </p:nvSpPr>
        <p:spPr>
          <a:xfrm>
            <a:off x="539749" y="6480000"/>
            <a:ext cx="10656571" cy="1097279"/>
          </a:xfrm>
        </p:spPr>
        <p:txBody>
          <a:bodyPr lIns="0">
            <a:normAutofit/>
          </a:bodyPr>
          <a:lstStyle>
            <a:lvl1pPr marL="0" indent="0">
              <a:buNone/>
              <a:defRPr sz="3200" b="1">
                <a:solidFill>
                  <a:schemeClr val="bg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Use this space for a subtitle if you need one. When you’re done, move it up so it’s just under the title.</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4471047"/>
            <a:ext cx="12744450" cy="5179695"/>
          </a:xfrm>
        </p:spPr>
        <p:txBody>
          <a:bodyPr vert="horz" lIns="0" tIns="0" rIns="91440" bIns="45720" rtlCol="0" anchor="t">
            <a:noAutofit/>
          </a:bodyPr>
          <a:lstStyle>
            <a:lvl1pPr marL="0" indent="0">
              <a:spcBef>
                <a:spcPts val="1500"/>
              </a:spcBef>
              <a:buFontTx/>
              <a:buNone/>
              <a:defRPr lang="en-US" b="0" baseline="0" dirty="0" smtClean="0">
                <a:latin typeface="+mj-lt"/>
                <a:ea typeface="+mj-ea"/>
                <a:cs typeface="+mj-cs"/>
              </a:defRPr>
            </a:lvl1pPr>
          </a:lstStyle>
          <a:p>
            <a:pPr lvl="0">
              <a:spcBef>
                <a:spcPct val="0"/>
              </a:spcBef>
            </a:pPr>
            <a:r>
              <a:rPr lang="en-US" dirty="0"/>
              <a:t>Content goes here – this is without bullets</a:t>
            </a:r>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6" name="Text Placeholder 5"/>
          <p:cNvSpPr>
            <a:spLocks noGrp="1"/>
          </p:cNvSpPr>
          <p:nvPr>
            <p:ph type="body" sz="quarter" idx="16" hasCustomPrompt="1"/>
          </p:nvPr>
        </p:nvSpPr>
        <p:spPr>
          <a:xfrm>
            <a:off x="539750" y="2179847"/>
            <a:ext cx="12744450" cy="1547027"/>
          </a:xfrm>
        </p:spPr>
        <p:txBody>
          <a:bodyPr vert="horz" lIns="0" tIns="0" rIns="91440" bIns="45720" rtlCol="0" anchor="t">
            <a:noAutofit/>
          </a:bodyPr>
          <a:lstStyle>
            <a:lvl1pPr marL="0" indent="0">
              <a:buFontTx/>
              <a:buNone/>
              <a:defRPr lang="en-US" sz="6000" b="0" smtClean="0">
                <a:solidFill>
                  <a:schemeClr val="accent3"/>
                </a:solidFill>
                <a:latin typeface="+mj-lt"/>
                <a:ea typeface="+mj-ea"/>
                <a:cs typeface="+mj-cs"/>
              </a:defRPr>
            </a:lvl1pPr>
            <a:lvl2pPr>
              <a:defRPr lang="en-US" smtClean="0"/>
            </a:lvl2pPr>
            <a:lvl3pPr>
              <a:defRPr lang="en-US" smtClean="0"/>
            </a:lvl3pPr>
            <a:lvl4pPr>
              <a:defRPr lang="en-US" smtClean="0"/>
            </a:lvl4pPr>
            <a:lvl5pPr>
              <a:defRPr lang="en-GB"/>
            </a:lvl5pPr>
          </a:lstStyle>
          <a:p>
            <a:pPr lvl="0">
              <a:lnSpc>
                <a:spcPct val="90000"/>
              </a:lnSpc>
              <a:spcBef>
                <a:spcPct val="0"/>
              </a:spcBef>
            </a:pPr>
            <a:r>
              <a:rPr lang="en-US" dirty="0"/>
              <a:t>Put a bold quote or statement at the top  in here</a:t>
            </a:r>
          </a:p>
        </p:txBody>
      </p:sp>
      <p:sp>
        <p:nvSpPr>
          <p:cNvPr id="10" name="Text Placeholder 5"/>
          <p:cNvSpPr>
            <a:spLocks noGrp="1"/>
          </p:cNvSpPr>
          <p:nvPr>
            <p:ph type="body" sz="quarter" idx="17" hasCustomPrompt="1"/>
          </p:nvPr>
        </p:nvSpPr>
        <p:spPr>
          <a:xfrm>
            <a:off x="539749" y="3726874"/>
            <a:ext cx="12744450" cy="744173"/>
          </a:xfrm>
        </p:spPr>
        <p:txBody>
          <a:bodyPr vert="horz" lIns="0" tIns="0" rIns="91440" bIns="45720" rtlCol="0" anchor="b">
            <a:noAutofit/>
          </a:bodyPr>
          <a:lstStyle>
            <a:lvl1pPr marL="0" indent="0">
              <a:buFontTx/>
              <a:buNone/>
              <a:defRPr lang="en-US" b="1" dirty="0" smtClean="0">
                <a:latin typeface="+mj-lt"/>
                <a:ea typeface="+mj-ea"/>
                <a:cs typeface="+mj-cs"/>
              </a:defRPr>
            </a:lvl1pPr>
          </a:lstStyle>
          <a:p>
            <a:pPr lvl="0">
              <a:lnSpc>
                <a:spcPct val="90000"/>
              </a:lnSpc>
              <a:spcBef>
                <a:spcPct val="0"/>
              </a:spcBef>
            </a:pPr>
            <a:r>
              <a:rPr lang="en-US" dirty="0"/>
              <a:t>Paragraph heading goes here</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190751"/>
            <a:ext cx="12744450" cy="7459992"/>
          </a:xfrm>
        </p:spPr>
        <p:txBody>
          <a:bodyPr vert="horz" lIns="0" tIns="0" rIns="91440" bIns="45720" rtlCol="0" anchor="t">
            <a:noAutofit/>
          </a:bodyPr>
          <a:lstStyle>
            <a:lvl1pPr marL="0" indent="0">
              <a:spcBef>
                <a:spcPts val="1500"/>
              </a:spcBef>
              <a:buFontTx/>
              <a:buNone/>
              <a:defRPr lang="en-US" b="0" baseline="0" dirty="0" smtClean="0">
                <a:latin typeface="+mj-lt"/>
                <a:ea typeface="+mj-ea"/>
                <a:cs typeface="+mj-cs"/>
              </a:defRPr>
            </a:lvl1pPr>
          </a:lstStyle>
          <a:p>
            <a:pPr lvl="0">
              <a:spcBef>
                <a:spcPct val="0"/>
              </a:spcBef>
            </a:pPr>
            <a:r>
              <a:rPr lang="en-US" dirty="0"/>
              <a:t>Content goes here – this is without bullets</a:t>
            </a:r>
          </a:p>
        </p:txBody>
      </p:sp>
      <p:sp>
        <p:nvSpPr>
          <p:cNvPr id="7" name="Title 1"/>
          <p:cNvSpPr>
            <a:spLocks noGrp="1"/>
          </p:cNvSpPr>
          <p:nvPr>
            <p:ph type="title" hasCustomPrompt="1"/>
          </p:nvPr>
        </p:nvSpPr>
        <p:spPr>
          <a:xfrm>
            <a:off x="539750" y="539999"/>
            <a:ext cx="12744450" cy="569663"/>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Branded Title Slide DARK">
    <p:bg>
      <p:bgPr>
        <a:solidFill>
          <a:schemeClr val="tx1"/>
        </a:solidFill>
        <a:effectLst/>
      </p:bgPr>
    </p:bg>
    <p:spTree>
      <p:nvGrpSpPr>
        <p:cNvPr id="1" name=""/>
        <p:cNvGrpSpPr/>
        <p:nvPr/>
      </p:nvGrpSpPr>
      <p:grpSpPr>
        <a:xfrm>
          <a:off x="0" y="0"/>
          <a:ext cx="0" cy="0"/>
          <a:chOff x="0" y="0"/>
          <a:chExt cx="0" cy="0"/>
        </a:xfrm>
      </p:grpSpPr>
      <p:sp>
        <p:nvSpPr>
          <p:cNvPr id="20" name="Picture Placeholder 2"/>
          <p:cNvSpPr>
            <a:spLocks noGrp="1" noChangeAspect="1"/>
          </p:cNvSpPr>
          <p:nvPr>
            <p:ph type="pic" idx="27"/>
          </p:nvPr>
        </p:nvSpPr>
        <p:spPr>
          <a:xfrm>
            <a:off x="0" y="-1"/>
            <a:ext cx="18288000" cy="10285413"/>
          </a:xfrm>
        </p:spPr>
        <p:txBody>
          <a:bodyPr anchor="t">
            <a:normAutofit/>
          </a:bodyPr>
          <a:lstStyle>
            <a:lvl1pPr marL="0" indent="0">
              <a:buFontTx/>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4" name="Text Placeholder 3"/>
          <p:cNvSpPr>
            <a:spLocks noGrp="1"/>
          </p:cNvSpPr>
          <p:nvPr>
            <p:ph type="body" sz="quarter" idx="13" hasCustomPrompt="1"/>
          </p:nvPr>
        </p:nvSpPr>
        <p:spPr>
          <a:xfrm>
            <a:off x="539749" y="2190750"/>
            <a:ext cx="5759451" cy="5977890"/>
          </a:xfrm>
        </p:spPr>
        <p:txBody>
          <a:bodyPr lIns="0" tIns="0" rIns="0" bIns="0" anchor="ctr">
            <a:noAutofit/>
          </a:bodyPr>
          <a:lstStyle>
            <a:lvl1pPr marL="0" indent="0">
              <a:buNone/>
              <a:defRPr sz="6000">
                <a:solidFill>
                  <a:schemeClr val="bg1"/>
                </a:solidFill>
              </a:defRPr>
            </a:lvl1pPr>
          </a:lstStyle>
          <a:p>
            <a:pPr lvl="0"/>
            <a:r>
              <a:rPr lang="en-US" dirty="0"/>
              <a:t>Presentation title goes here</a:t>
            </a:r>
          </a:p>
        </p:txBody>
      </p:sp>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3" name="Picture Placeholder 2"/>
          <p:cNvSpPr>
            <a:spLocks noGrp="1"/>
          </p:cNvSpPr>
          <p:nvPr>
            <p:ph type="pic" sz="quarter" idx="15" hasCustomPrompt="1"/>
          </p:nvPr>
        </p:nvSpPr>
        <p:spPr>
          <a:xfrm>
            <a:off x="4751149" y="624427"/>
            <a:ext cx="4319588" cy="1192212"/>
          </a:xfrm>
        </p:spPr>
        <p:txBody>
          <a:bodyPr/>
          <a:lstStyle>
            <a:lvl1pPr marL="0" indent="0">
              <a:buFontTx/>
              <a:buNone/>
              <a:defRPr baseline="0">
                <a:solidFill>
                  <a:schemeClr val="bg1"/>
                </a:solidFill>
              </a:defRPr>
            </a:lvl1pPr>
          </a:lstStyle>
          <a:p>
            <a:r>
              <a:rPr lang="en-GB" dirty="0"/>
              <a:t>Client Logo – centred vertically and left aligned</a:t>
            </a:r>
          </a:p>
        </p:txBody>
      </p:sp>
      <p:cxnSp>
        <p:nvCxnSpPr>
          <p:cNvPr id="5" name="Straight Connector 4"/>
          <p:cNvCxnSpPr/>
          <p:nvPr userDrawn="1"/>
        </p:nvCxnSpPr>
        <p:spPr>
          <a:xfrm flipH="1">
            <a:off x="4070096" y="431645"/>
            <a:ext cx="4162" cy="155520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848097" y="-1117552"/>
            <a:ext cx="3570514" cy="830997"/>
          </a:xfrm>
          <a:prstGeom prst="rect">
            <a:avLst/>
          </a:prstGeom>
          <a:solidFill>
            <a:schemeClr val="accent1"/>
          </a:solidFill>
        </p:spPr>
        <p:txBody>
          <a:bodyPr wrap="square" rtlCol="0">
            <a:spAutoFit/>
          </a:bodyPr>
          <a:lstStyle/>
          <a:p>
            <a:r>
              <a:rPr lang="en-GB" sz="1600" dirty="0">
                <a:solidFill>
                  <a:schemeClr val="bg1"/>
                </a:solidFill>
              </a:rPr>
              <a:t>Insert client logo, make sure it is vertically centred and the left edged is flush against</a:t>
            </a:r>
            <a:r>
              <a:rPr lang="en-GB" sz="1600" baseline="0" dirty="0">
                <a:solidFill>
                  <a:schemeClr val="bg1"/>
                </a:solidFill>
              </a:rPr>
              <a:t> this line</a:t>
            </a:r>
            <a:r>
              <a:rPr lang="en-GB" sz="1600" dirty="0">
                <a:solidFill>
                  <a:schemeClr val="bg1"/>
                </a:solidFill>
              </a:rPr>
              <a:t> </a:t>
            </a:r>
          </a:p>
        </p:txBody>
      </p:sp>
      <p:cxnSp>
        <p:nvCxnSpPr>
          <p:cNvPr id="12" name="Straight Arrow Connector 11"/>
          <p:cNvCxnSpPr/>
          <p:nvPr userDrawn="1"/>
        </p:nvCxnSpPr>
        <p:spPr>
          <a:xfrm>
            <a:off x="5168896" y="-286555"/>
            <a:ext cx="0" cy="286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539750" y="6642847"/>
            <a:ext cx="5759450" cy="2947271"/>
          </a:xfrm>
        </p:spPr>
        <p:txBody>
          <a:bodyPr vert="horz" lIns="0" tIns="0" rIns="0" bIns="0" rtlCol="0">
            <a:normAutofit/>
          </a:bodyPr>
          <a:lstStyle>
            <a:lvl1pPr marL="0" indent="0">
              <a:spcBef>
                <a:spcPts val="0"/>
              </a:spcBef>
              <a:buNone/>
              <a:defRPr lang="en-US" sz="3200" b="1" smtClean="0">
                <a:solidFill>
                  <a:schemeClr val="bg1"/>
                </a:solidFill>
              </a:defRPr>
            </a:lvl1pPr>
          </a:lstStyle>
          <a:p>
            <a:pPr marL="0" lvl="0" indent="0">
              <a:buNone/>
            </a:pPr>
            <a:r>
              <a:rPr lang="en-US" dirty="0"/>
              <a:t>Use this space for a </a:t>
            </a:r>
            <a:br>
              <a:rPr lang="en-US" dirty="0"/>
            </a:br>
            <a:r>
              <a:rPr lang="en-US" dirty="0"/>
              <a:t>subtitle if you need one. When you’re done, move it up so it’s just under the title.</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pos="135">
          <p15:clr>
            <a:srgbClr val="FBAE40"/>
          </p15:clr>
        </p15:guide>
        <p15:guide id="3" orient="horz" pos="4600">
          <p15:clr>
            <a:srgbClr val="FBAE40"/>
          </p15:clr>
        </p15:guide>
        <p15:guide id="4" pos="3243">
          <p15:clr>
            <a:srgbClr val="FBAE40"/>
          </p15:clr>
        </p15:guide>
        <p15:guide id="5" orient="horz" pos="12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39750" y="540000"/>
            <a:ext cx="12744449" cy="359999"/>
          </a:xfrm>
        </p:spPr>
        <p:txBody>
          <a:bodyPr vert="horz" lIns="0" tIns="0" rIns="91440" bIns="45720" rtlCol="0" anchor="t">
            <a:noAutofit/>
          </a:bodyPr>
          <a:lstStyle>
            <a:lvl1pPr>
              <a:defRPr lang="en-US" dirty="0"/>
            </a:lvl1pPr>
          </a:lstStyle>
          <a:p>
            <a:pPr lvl="0"/>
            <a:r>
              <a:rPr lang="en-US" dirty="0"/>
              <a:t>Slide title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6" name="Text Placeholder 5"/>
          <p:cNvSpPr>
            <a:spLocks noGrp="1"/>
          </p:cNvSpPr>
          <p:nvPr>
            <p:ph type="body" sz="quarter" idx="16" hasCustomPrompt="1"/>
          </p:nvPr>
        </p:nvSpPr>
        <p:spPr>
          <a:xfrm>
            <a:off x="539750" y="2179847"/>
            <a:ext cx="12744450" cy="1547027"/>
          </a:xfrm>
        </p:spPr>
        <p:txBody>
          <a:bodyPr vert="horz" lIns="0" tIns="0" rIns="91440" bIns="45720" rtlCol="0" anchor="t">
            <a:noAutofit/>
          </a:bodyPr>
          <a:lstStyle>
            <a:lvl1pPr marL="0" indent="0">
              <a:buFontTx/>
              <a:buNone/>
              <a:defRPr lang="en-US" sz="6000" b="0" smtClean="0">
                <a:solidFill>
                  <a:schemeClr val="accent3"/>
                </a:solidFill>
                <a:latin typeface="+mj-lt"/>
                <a:ea typeface="+mj-ea"/>
                <a:cs typeface="+mj-cs"/>
              </a:defRPr>
            </a:lvl1pPr>
            <a:lvl2pPr>
              <a:defRPr lang="en-US" smtClean="0"/>
            </a:lvl2pPr>
            <a:lvl3pPr>
              <a:defRPr lang="en-US" smtClean="0"/>
            </a:lvl3pPr>
            <a:lvl4pPr>
              <a:defRPr lang="en-US" smtClean="0"/>
            </a:lvl4pPr>
            <a:lvl5pPr>
              <a:defRPr lang="en-GB"/>
            </a:lvl5pPr>
          </a:lstStyle>
          <a:p>
            <a:pPr lvl="0">
              <a:lnSpc>
                <a:spcPct val="90000"/>
              </a:lnSpc>
              <a:spcBef>
                <a:spcPct val="0"/>
              </a:spcBef>
            </a:pPr>
            <a:r>
              <a:rPr lang="en-US" dirty="0"/>
              <a:t>Put a bold quote or statement at the top  in here</a:t>
            </a:r>
          </a:p>
        </p:txBody>
      </p:sp>
      <p:sp>
        <p:nvSpPr>
          <p:cNvPr id="11" name="Content Placeholder 2"/>
          <p:cNvSpPr>
            <a:spLocks noGrp="1"/>
          </p:cNvSpPr>
          <p:nvPr>
            <p:ph idx="1" hasCustomPrompt="1"/>
          </p:nvPr>
        </p:nvSpPr>
        <p:spPr>
          <a:xfrm>
            <a:off x="539749" y="4167233"/>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12" name="Text Placeholder 12"/>
          <p:cNvSpPr>
            <a:spLocks noGrp="1"/>
          </p:cNvSpPr>
          <p:nvPr>
            <p:ph type="body" sz="quarter" idx="17" hasCustomPrompt="1"/>
          </p:nvPr>
        </p:nvSpPr>
        <p:spPr>
          <a:xfrm>
            <a:off x="549124" y="4473598"/>
            <a:ext cx="4718190" cy="4903343"/>
          </a:xfrm>
        </p:spPr>
        <p:txBody>
          <a:bodyPr lIns="0"/>
          <a:lstStyle>
            <a:lvl1pPr marL="0" indent="0">
              <a:buFontTx/>
              <a:buNone/>
              <a:defRPr/>
            </a:lvl1pPr>
          </a:lstStyle>
          <a:p>
            <a:pPr lvl="0"/>
            <a:r>
              <a:rPr lang="en-US" dirty="0"/>
              <a:t>Insert text</a:t>
            </a:r>
          </a:p>
        </p:txBody>
      </p:sp>
      <p:sp>
        <p:nvSpPr>
          <p:cNvPr id="13" name="Content Placeholder 2"/>
          <p:cNvSpPr>
            <a:spLocks noGrp="1"/>
          </p:cNvSpPr>
          <p:nvPr>
            <p:ph idx="19" hasCustomPrompt="1"/>
          </p:nvPr>
        </p:nvSpPr>
        <p:spPr>
          <a:xfrm>
            <a:off x="6296681" y="4144119"/>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4" name="Text Placeholder 12"/>
          <p:cNvSpPr>
            <a:spLocks noGrp="1"/>
          </p:cNvSpPr>
          <p:nvPr>
            <p:ph type="body" sz="quarter" idx="20" hasCustomPrompt="1"/>
          </p:nvPr>
        </p:nvSpPr>
        <p:spPr>
          <a:xfrm>
            <a:off x="6284791" y="4450485"/>
            <a:ext cx="4718190" cy="4926456"/>
          </a:xfrm>
        </p:spPr>
        <p:txBody>
          <a:bodyPr lIns="0"/>
          <a:lstStyle>
            <a:lvl1pPr marL="0" indent="0">
              <a:buFontTx/>
              <a:buNone/>
              <a:defRPr/>
            </a:lvl1pPr>
          </a:lstStyle>
          <a:p>
            <a:pPr lvl="0"/>
            <a:r>
              <a:rPr lang="en-US" dirty="0"/>
              <a:t>Insert text</a:t>
            </a:r>
          </a:p>
        </p:txBody>
      </p:sp>
      <p:sp>
        <p:nvSpPr>
          <p:cNvPr id="15" name="Content Placeholder 2"/>
          <p:cNvSpPr>
            <a:spLocks noGrp="1"/>
          </p:cNvSpPr>
          <p:nvPr>
            <p:ph idx="21" hasCustomPrompt="1"/>
          </p:nvPr>
        </p:nvSpPr>
        <p:spPr>
          <a:xfrm>
            <a:off x="12071074" y="4144119"/>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6" name="Text Placeholder 12"/>
          <p:cNvSpPr>
            <a:spLocks noGrp="1"/>
          </p:cNvSpPr>
          <p:nvPr>
            <p:ph type="body" sz="quarter" idx="22" hasCustomPrompt="1"/>
          </p:nvPr>
        </p:nvSpPr>
        <p:spPr>
          <a:xfrm>
            <a:off x="12059184" y="4450485"/>
            <a:ext cx="4718190" cy="4926456"/>
          </a:xfrm>
        </p:spPr>
        <p:txBody>
          <a:bodyPr lIns="0"/>
          <a:lstStyle>
            <a:lvl1pPr marL="0" indent="0">
              <a:buFontTx/>
              <a:buNone/>
              <a:defRPr/>
            </a:lvl1pPr>
          </a:lstStyle>
          <a:p>
            <a:pPr lvl="0"/>
            <a:r>
              <a:rPr lang="en-US" dirty="0"/>
              <a:t>Insert text</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box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222266"/>
            <a:ext cx="5556280" cy="417898"/>
          </a:xfrm>
        </p:spPr>
        <p:txBody>
          <a:bodyPr vert="horz" lIns="0" tIns="0" rIns="91440" bIns="45720" rtlCol="0" anchor="t">
            <a:noAutofit/>
          </a:bodyPr>
          <a:lstStyle>
            <a:lvl1pPr marL="0" indent="0">
              <a:buFontTx/>
              <a:buNone/>
              <a:defRPr lang="en-US" b="1" dirty="0" smtClean="0">
                <a:solidFill>
                  <a:schemeClr val="accent2"/>
                </a:solidFill>
                <a:latin typeface="+mj-lt"/>
                <a:ea typeface="+mj-ea"/>
                <a:cs typeface="+mj-cs"/>
              </a:defRPr>
            </a:lvl1pPr>
          </a:lstStyle>
          <a:p>
            <a:pPr lvl="0">
              <a:spcBef>
                <a:spcPct val="0"/>
              </a:spcBef>
            </a:pPr>
            <a:r>
              <a:rPr lang="en-US" dirty="0"/>
              <a:t>Header 1</a:t>
            </a:r>
          </a:p>
        </p:txBody>
      </p:sp>
      <p:sp>
        <p:nvSpPr>
          <p:cNvPr id="7"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Slide title – use this slide for 2 pieces of content of equal weight</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5" name="Rectangle 4"/>
          <p:cNvSpPr/>
          <p:nvPr userDrawn="1"/>
        </p:nvSpPr>
        <p:spPr>
          <a:xfrm>
            <a:off x="14203110" y="0"/>
            <a:ext cx="3240828" cy="5110385"/>
          </a:xfrm>
          <a:custGeom>
            <a:avLst/>
            <a:gdLst>
              <a:gd name="connsiteX0" fmla="*/ 0 w 3282461"/>
              <a:gd name="connsiteY0" fmla="*/ 0 h 5134708"/>
              <a:gd name="connsiteX1" fmla="*/ 3282461 w 3282461"/>
              <a:gd name="connsiteY1" fmla="*/ 0 h 5134708"/>
              <a:gd name="connsiteX2" fmla="*/ 3282461 w 3282461"/>
              <a:gd name="connsiteY2" fmla="*/ 5134708 h 5134708"/>
              <a:gd name="connsiteX3" fmla="*/ 0 w 3282461"/>
              <a:gd name="connsiteY3" fmla="*/ 5134708 h 5134708"/>
              <a:gd name="connsiteX4" fmla="*/ 0 w 3282461"/>
              <a:gd name="connsiteY4" fmla="*/ 0 h 5134708"/>
              <a:gd name="connsiteX0" fmla="*/ 8546 w 3291007"/>
              <a:gd name="connsiteY0" fmla="*/ 0 h 5134708"/>
              <a:gd name="connsiteX1" fmla="*/ 3291007 w 3291007"/>
              <a:gd name="connsiteY1" fmla="*/ 0 h 5134708"/>
              <a:gd name="connsiteX2" fmla="*/ 3291007 w 3291007"/>
              <a:gd name="connsiteY2" fmla="*/ 5134708 h 5134708"/>
              <a:gd name="connsiteX3" fmla="*/ 0 w 3291007"/>
              <a:gd name="connsiteY3" fmla="*/ 1827485 h 5134708"/>
              <a:gd name="connsiteX4" fmla="*/ 8546 w 3291007"/>
              <a:gd name="connsiteY4" fmla="*/ 0 h 51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007" h="5134708">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6" hasCustomPrompt="1"/>
          </p:nvPr>
        </p:nvSpPr>
        <p:spPr>
          <a:xfrm>
            <a:off x="551643" y="2650474"/>
            <a:ext cx="5544388" cy="2459911"/>
          </a:xfrm>
        </p:spPr>
        <p:txBody>
          <a:bodyPr lIns="0"/>
          <a:lstStyle>
            <a:lvl1pPr marL="0" indent="0">
              <a:buFontTx/>
              <a:buNone/>
              <a:defRPr/>
            </a:lvl1pPr>
          </a:lstStyle>
          <a:p>
            <a:pPr lvl="0"/>
            <a:r>
              <a:rPr lang="en-US" dirty="0"/>
              <a:t>Insert text – no bullets</a:t>
            </a:r>
          </a:p>
        </p:txBody>
      </p:sp>
      <p:sp>
        <p:nvSpPr>
          <p:cNvPr id="14" name="Content Placeholder 2"/>
          <p:cNvSpPr>
            <a:spLocks noGrp="1"/>
          </p:cNvSpPr>
          <p:nvPr>
            <p:ph idx="17" hasCustomPrompt="1"/>
          </p:nvPr>
        </p:nvSpPr>
        <p:spPr>
          <a:xfrm>
            <a:off x="7727920" y="2211956"/>
            <a:ext cx="5556280" cy="428208"/>
          </a:xfrm>
        </p:spPr>
        <p:txBody>
          <a:bodyPr vert="horz" lIns="0" tIns="0" rIns="91440" bIns="45720" rtlCol="0" anchor="t">
            <a:noAutofit/>
          </a:bodyPr>
          <a:lstStyle>
            <a:lvl1pPr marL="0" indent="0">
              <a:buFontTx/>
              <a:buNone/>
              <a:defRPr lang="en-US" b="1" dirty="0" smtClean="0">
                <a:solidFill>
                  <a:schemeClr val="accent2"/>
                </a:solidFill>
                <a:latin typeface="+mj-lt"/>
                <a:ea typeface="+mj-ea"/>
                <a:cs typeface="+mj-cs"/>
              </a:defRPr>
            </a:lvl1pPr>
          </a:lstStyle>
          <a:p>
            <a:pPr lvl="0">
              <a:spcBef>
                <a:spcPct val="0"/>
              </a:spcBef>
            </a:pPr>
            <a:r>
              <a:rPr lang="en-US" dirty="0"/>
              <a:t>Header 2</a:t>
            </a:r>
          </a:p>
        </p:txBody>
      </p:sp>
      <p:sp>
        <p:nvSpPr>
          <p:cNvPr id="15" name="Text Placeholder 12"/>
          <p:cNvSpPr>
            <a:spLocks noGrp="1"/>
          </p:cNvSpPr>
          <p:nvPr>
            <p:ph type="body" sz="quarter" idx="18" hasCustomPrompt="1"/>
          </p:nvPr>
        </p:nvSpPr>
        <p:spPr>
          <a:xfrm>
            <a:off x="7739812" y="2640164"/>
            <a:ext cx="5544387" cy="2459911"/>
          </a:xfrm>
        </p:spPr>
        <p:txBody>
          <a:bodyPr lIns="0"/>
          <a:lstStyle>
            <a:lvl1pPr marL="0" indent="0">
              <a:buFontTx/>
              <a:buNone/>
              <a:defRPr/>
            </a:lvl1pPr>
          </a:lstStyle>
          <a:p>
            <a:pPr lvl="0"/>
            <a:r>
              <a:rPr lang="en-US" dirty="0"/>
              <a:t>Insert text – no bullets</a:t>
            </a:r>
          </a:p>
        </p:txBody>
      </p:sp>
      <p:sp>
        <p:nvSpPr>
          <p:cNvPr id="6" name="Text Placeholder 5"/>
          <p:cNvSpPr>
            <a:spLocks noGrp="1"/>
          </p:cNvSpPr>
          <p:nvPr>
            <p:ph type="body" sz="quarter" idx="19" hasCustomPrompt="1"/>
          </p:nvPr>
        </p:nvSpPr>
        <p:spPr>
          <a:xfrm>
            <a:off x="539751" y="5110163"/>
            <a:ext cx="5556280" cy="2230437"/>
          </a:xfrm>
        </p:spPr>
        <p:txBody>
          <a:bodyPr/>
          <a:lstStyle>
            <a:lvl1pPr>
              <a:spcBef>
                <a:spcPts val="600"/>
              </a:spcBef>
              <a:defRPr/>
            </a:lvl1pPr>
            <a:lvl2pPr marL="682625" indent="-219075">
              <a:spcBef>
                <a:spcPts val="600"/>
              </a:spcBef>
              <a:tabLst/>
              <a:defRPr/>
            </a:lvl2pPr>
          </a:lstStyle>
          <a:p>
            <a:pPr lvl="0"/>
            <a:r>
              <a:rPr lang="en-US" dirty="0"/>
              <a:t>Bulleted text</a:t>
            </a:r>
          </a:p>
          <a:p>
            <a:pPr lvl="1"/>
            <a:r>
              <a:rPr lang="en-US" dirty="0"/>
              <a:t>Second level</a:t>
            </a:r>
          </a:p>
        </p:txBody>
      </p:sp>
      <p:sp>
        <p:nvSpPr>
          <p:cNvPr id="16" name="Text Placeholder 5"/>
          <p:cNvSpPr>
            <a:spLocks noGrp="1"/>
          </p:cNvSpPr>
          <p:nvPr>
            <p:ph type="body" sz="quarter" idx="20" hasCustomPrompt="1"/>
          </p:nvPr>
        </p:nvSpPr>
        <p:spPr>
          <a:xfrm>
            <a:off x="7739812" y="5090456"/>
            <a:ext cx="5544387" cy="2230437"/>
          </a:xfrm>
        </p:spPr>
        <p:txBody>
          <a:bodyPr/>
          <a:lstStyle>
            <a:lvl1pPr>
              <a:spcBef>
                <a:spcPts val="600"/>
              </a:spcBef>
              <a:defRPr/>
            </a:lvl1pPr>
            <a:lvl2pPr marL="682625" indent="-219075">
              <a:spcBef>
                <a:spcPts val="600"/>
              </a:spcBef>
              <a:tabLst/>
              <a:defRPr/>
            </a:lvl2pPr>
          </a:lstStyle>
          <a:p>
            <a:pPr lvl="0"/>
            <a:r>
              <a:rPr lang="en-US" dirty="0"/>
              <a:t>Bulleted text</a:t>
            </a:r>
          </a:p>
          <a:p>
            <a:pPr lvl="1"/>
            <a:r>
              <a:rPr lang="en-US" dirty="0"/>
              <a:t>Second level</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2 box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2268" y="3325834"/>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7" name="Title 1"/>
          <p:cNvSpPr>
            <a:spLocks noGrp="1"/>
          </p:cNvSpPr>
          <p:nvPr>
            <p:ph type="title" hasCustomPrompt="1"/>
          </p:nvPr>
        </p:nvSpPr>
        <p:spPr>
          <a:xfrm>
            <a:off x="539750" y="540000"/>
            <a:ext cx="12744450" cy="359999"/>
          </a:xfrm>
        </p:spPr>
        <p:txBody>
          <a:bodyPr vert="horz" lIns="0" tIns="0" rIns="91440" bIns="45720" rtlCol="0" anchor="t">
            <a:noAutofit/>
          </a:bodyPr>
          <a:lstStyle>
            <a:lvl1pPr>
              <a:buFontTx/>
              <a:buNone/>
              <a:defRPr lang="en-US" baseline="0" dirty="0"/>
            </a:lvl1pPr>
          </a:lstStyle>
          <a:p>
            <a:pPr lvl="0"/>
            <a:r>
              <a:rPr lang="en-US" dirty="0"/>
              <a:t>Slide title – 3 section slide, show a relationship between 3 concepts</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3" name="Text Placeholder 12"/>
          <p:cNvSpPr>
            <a:spLocks noGrp="1"/>
          </p:cNvSpPr>
          <p:nvPr>
            <p:ph type="body" sz="quarter" idx="16" hasCustomPrompt="1"/>
          </p:nvPr>
        </p:nvSpPr>
        <p:spPr>
          <a:xfrm>
            <a:off x="551643" y="3632200"/>
            <a:ext cx="4718190" cy="5744741"/>
          </a:xfrm>
        </p:spPr>
        <p:txBody>
          <a:bodyPr lIns="0"/>
          <a:lstStyle>
            <a:lvl1pPr marL="0" indent="0">
              <a:buFontTx/>
              <a:buNone/>
              <a:defRPr/>
            </a:lvl1pPr>
          </a:lstStyle>
          <a:p>
            <a:pPr lvl="0"/>
            <a:r>
              <a:rPr lang="en-US" dirty="0"/>
              <a:t>Insert text</a:t>
            </a:r>
          </a:p>
        </p:txBody>
      </p:sp>
      <p:sp>
        <p:nvSpPr>
          <p:cNvPr id="12" name="Content Placeholder 2"/>
          <p:cNvSpPr>
            <a:spLocks noGrp="1"/>
          </p:cNvSpPr>
          <p:nvPr>
            <p:ph idx="19" hasCustomPrompt="1"/>
          </p:nvPr>
        </p:nvSpPr>
        <p:spPr>
          <a:xfrm>
            <a:off x="6299200" y="3302721"/>
            <a:ext cx="471819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6" name="Text Placeholder 12"/>
          <p:cNvSpPr>
            <a:spLocks noGrp="1"/>
          </p:cNvSpPr>
          <p:nvPr>
            <p:ph type="body" sz="quarter" idx="20" hasCustomPrompt="1"/>
          </p:nvPr>
        </p:nvSpPr>
        <p:spPr>
          <a:xfrm>
            <a:off x="6287310" y="3609087"/>
            <a:ext cx="4718190" cy="5767854"/>
          </a:xfrm>
        </p:spPr>
        <p:txBody>
          <a:bodyPr lIns="0"/>
          <a:lstStyle>
            <a:lvl1pPr marL="0" indent="0">
              <a:buFontTx/>
              <a:buNone/>
              <a:defRPr/>
            </a:lvl1pPr>
          </a:lstStyle>
          <a:p>
            <a:pPr lvl="0"/>
            <a:r>
              <a:rPr lang="en-US" dirty="0"/>
              <a:t>Insert text</a:t>
            </a:r>
          </a:p>
        </p:txBody>
      </p:sp>
      <p:sp>
        <p:nvSpPr>
          <p:cNvPr id="17" name="Content Placeholder 2"/>
          <p:cNvSpPr>
            <a:spLocks noGrp="1"/>
          </p:cNvSpPr>
          <p:nvPr>
            <p:ph idx="21" hasCustomPrompt="1"/>
          </p:nvPr>
        </p:nvSpPr>
        <p:spPr>
          <a:xfrm>
            <a:off x="12073593" y="3302721"/>
            <a:ext cx="470630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18" name="Text Placeholder 12"/>
          <p:cNvSpPr>
            <a:spLocks noGrp="1"/>
          </p:cNvSpPr>
          <p:nvPr>
            <p:ph type="body" sz="quarter" idx="22" hasCustomPrompt="1"/>
          </p:nvPr>
        </p:nvSpPr>
        <p:spPr>
          <a:xfrm>
            <a:off x="12061703" y="3609087"/>
            <a:ext cx="4718190" cy="5767854"/>
          </a:xfrm>
        </p:spPr>
        <p:txBody>
          <a:bodyPr lIns="0"/>
          <a:lstStyle>
            <a:lvl1pPr marL="0" indent="0">
              <a:buFontTx/>
              <a:buNone/>
              <a:defRPr/>
            </a:lvl1pPr>
          </a:lstStyle>
          <a:p>
            <a:pPr lvl="0"/>
            <a:r>
              <a:rPr lang="en-US" dirty="0"/>
              <a:t>Insert text</a:t>
            </a:r>
          </a:p>
        </p:txBody>
      </p:sp>
      <p:sp>
        <p:nvSpPr>
          <p:cNvPr id="6" name="Rectangle 5"/>
          <p:cNvSpPr/>
          <p:nvPr userDrawn="1"/>
        </p:nvSpPr>
        <p:spPr>
          <a:xfrm>
            <a:off x="539749"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9" name="Rectangle 5"/>
          <p:cNvSpPr/>
          <p:nvPr userDrawn="1"/>
        </p:nvSpPr>
        <p:spPr>
          <a:xfrm>
            <a:off x="6295451"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20" name="Rectangle 5"/>
          <p:cNvSpPr/>
          <p:nvPr userDrawn="1"/>
        </p:nvSpPr>
        <p:spPr>
          <a:xfrm>
            <a:off x="12061054" y="2216039"/>
            <a:ext cx="5099125" cy="577347"/>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Content Placeholder 2"/>
          <p:cNvSpPr>
            <a:spLocks noGrp="1"/>
          </p:cNvSpPr>
          <p:nvPr>
            <p:ph idx="17" hasCustomPrompt="1"/>
          </p:nvPr>
        </p:nvSpPr>
        <p:spPr>
          <a:xfrm>
            <a:off x="539749" y="2216038"/>
            <a:ext cx="5591861"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dirty="0"/>
              <a:t>Insert concept 1</a:t>
            </a:r>
          </a:p>
        </p:txBody>
      </p:sp>
      <p:sp>
        <p:nvSpPr>
          <p:cNvPr id="21" name="Content Placeholder 2"/>
          <p:cNvSpPr>
            <a:spLocks noGrp="1"/>
          </p:cNvSpPr>
          <p:nvPr>
            <p:ph idx="23" hasCustomPrompt="1"/>
          </p:nvPr>
        </p:nvSpPr>
        <p:spPr>
          <a:xfrm>
            <a:off x="6295451" y="2216038"/>
            <a:ext cx="5556280" cy="577348"/>
          </a:xfrm>
        </p:spPr>
        <p:txBody>
          <a:bodyPr vert="horz" lIns="216000" tIns="0" rIns="91440" bIns="45720" rtlCol="0" anchor="ctr">
            <a:noAutofit/>
          </a:bodyPr>
          <a:lstStyle>
            <a:lvl1pPr marL="0" indent="0">
              <a:buFontTx/>
              <a:buNone/>
              <a:defRPr lang="en-US" b="1" baseline="0" dirty="0" smtClean="0">
                <a:solidFill>
                  <a:schemeClr val="bg1"/>
                </a:solidFill>
                <a:latin typeface="+mj-lt"/>
                <a:ea typeface="+mj-ea"/>
                <a:cs typeface="+mj-cs"/>
              </a:defRPr>
            </a:lvl1pPr>
          </a:lstStyle>
          <a:p>
            <a:pPr lvl="0">
              <a:spcBef>
                <a:spcPct val="0"/>
              </a:spcBef>
            </a:pPr>
            <a:r>
              <a:rPr lang="en-US" dirty="0"/>
              <a:t>Insert concept 2</a:t>
            </a:r>
          </a:p>
        </p:txBody>
      </p:sp>
      <p:sp>
        <p:nvSpPr>
          <p:cNvPr id="22" name="Content Placeholder 2"/>
          <p:cNvSpPr>
            <a:spLocks noGrp="1"/>
          </p:cNvSpPr>
          <p:nvPr>
            <p:ph idx="24" hasCustomPrompt="1"/>
          </p:nvPr>
        </p:nvSpPr>
        <p:spPr>
          <a:xfrm>
            <a:off x="12071811" y="2216038"/>
            <a:ext cx="5556280"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dirty="0"/>
              <a:t>Insert concept 3</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image or diagram">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6299201" y="-1"/>
            <a:ext cx="11988800" cy="10285414"/>
          </a:xfrm>
        </p:spPr>
        <p:txBody>
          <a:bodyPr/>
          <a:lstStyle>
            <a:lvl1pPr marL="0" indent="0">
              <a:buFontTx/>
              <a:buNone/>
              <a:defRPr baseline="0"/>
            </a:lvl1pPr>
          </a:lstStyle>
          <a:p>
            <a:pPr lvl="0"/>
            <a:r>
              <a:rPr lang="en-GB" dirty="0"/>
              <a:t>Insert photo or diagram</a:t>
            </a:r>
          </a:p>
        </p:txBody>
      </p:sp>
      <p:sp>
        <p:nvSpPr>
          <p:cNvPr id="8" name="Title 1"/>
          <p:cNvSpPr>
            <a:spLocks noGrp="1"/>
          </p:cNvSpPr>
          <p:nvPr>
            <p:ph type="title" hasCustomPrompt="1"/>
          </p:nvPr>
        </p:nvSpPr>
        <p:spPr>
          <a:xfrm>
            <a:off x="539750" y="540000"/>
            <a:ext cx="5759450" cy="569663"/>
          </a:xfrm>
        </p:spPr>
        <p:txBody>
          <a:bodyPr vert="horz" lIns="0" tIns="0" rIns="91440" bIns="45720" rtlCol="0" anchor="t">
            <a:noAutofit/>
          </a:bodyPr>
          <a:lstStyle>
            <a:lvl1pPr>
              <a:defRPr lang="en-US" dirty="0"/>
            </a:lvl1pPr>
          </a:lstStyle>
          <a:p>
            <a:pPr lvl="0"/>
            <a:r>
              <a:rPr lang="en-US" dirty="0"/>
              <a:t>Slide title – text supported by image or graphic</a:t>
            </a:r>
          </a:p>
        </p:txBody>
      </p:sp>
      <p:sp>
        <p:nvSpPr>
          <p:cNvPr id="10" name="Content Placeholder 2"/>
          <p:cNvSpPr>
            <a:spLocks noGrp="1"/>
          </p:cNvSpPr>
          <p:nvPr>
            <p:ph idx="14" hasCustomPrompt="1"/>
          </p:nvPr>
        </p:nvSpPr>
        <p:spPr>
          <a:xfrm>
            <a:off x="539749" y="2201624"/>
            <a:ext cx="5580064" cy="418608"/>
          </a:xfrm>
          <a:noFill/>
        </p:spPr>
        <p:txBody>
          <a:bodyPr lIns="0">
            <a:norm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5580065" cy="5917596"/>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Text Placeholder 7"/>
          <p:cNvSpPr>
            <a:spLocks noGrp="1"/>
          </p:cNvSpPr>
          <p:nvPr>
            <p:ph type="body" sz="quarter" idx="13" hasCustomPrompt="1"/>
          </p:nvPr>
        </p:nvSpPr>
        <p:spPr>
          <a:xfrm>
            <a:off x="538955" y="1479705"/>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ircle comparison 3">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0265749" y="2611374"/>
            <a:ext cx="6468701" cy="6468701"/>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rot="1810025" flipH="1">
            <a:off x="13006756" y="2295615"/>
            <a:ext cx="1945590" cy="15138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14" name="Oval 13"/>
          <p:cNvSpPr>
            <a:spLocks noChangeAspect="1"/>
          </p:cNvSpPr>
          <p:nvPr userDrawn="1"/>
        </p:nvSpPr>
        <p:spPr>
          <a:xfrm>
            <a:off x="15728793" y="7693383"/>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15" name="Oval 14"/>
          <p:cNvSpPr>
            <a:spLocks noChangeAspect="1"/>
          </p:cNvSpPr>
          <p:nvPr userDrawn="1"/>
        </p:nvSpPr>
        <p:spPr>
          <a:xfrm>
            <a:off x="9858927" y="7677924"/>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16" name="Oval 15"/>
          <p:cNvSpPr>
            <a:spLocks noChangeAspect="1"/>
          </p:cNvSpPr>
          <p:nvPr userDrawn="1"/>
        </p:nvSpPr>
        <p:spPr>
          <a:xfrm>
            <a:off x="12758130" y="1300379"/>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366184" y="1531176"/>
            <a:ext cx="223893" cy="109910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319934" y="7922222"/>
            <a:ext cx="353101" cy="1079290"/>
          </a:xfrm>
          <a:prstGeom prst="rect">
            <a:avLst/>
          </a:prstGeom>
        </p:spPr>
      </p:pic>
      <p:pic>
        <p:nvPicPr>
          <p:cNvPr id="19" name="Picture 1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414286" y="7908391"/>
            <a:ext cx="353101" cy="1059304"/>
          </a:xfrm>
          <a:prstGeom prst="rect">
            <a:avLst/>
          </a:prstGeom>
        </p:spPr>
      </p:pic>
      <p:sp>
        <p:nvSpPr>
          <p:cNvPr id="7" name="Content Placeholder 6"/>
          <p:cNvSpPr>
            <a:spLocks noGrp="1" noChangeAspect="1"/>
          </p:cNvSpPr>
          <p:nvPr>
            <p:ph sz="quarter" idx="39" hasCustomPrompt="1"/>
          </p:nvPr>
        </p:nvSpPr>
        <p:spPr>
          <a:xfrm>
            <a:off x="10340359" y="2740379"/>
            <a:ext cx="6263999" cy="6263999"/>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20" name="Parallelogram 19"/>
          <p:cNvSpPr/>
          <p:nvPr userDrawn="1"/>
        </p:nvSpPr>
        <p:spPr>
          <a:xfrm>
            <a:off x="-1892299" y="1788069"/>
            <a:ext cx="8191499"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1" name="Parallelogram 20"/>
          <p:cNvSpPr/>
          <p:nvPr userDrawn="1"/>
        </p:nvSpPr>
        <p:spPr>
          <a:xfrm>
            <a:off x="-1892300" y="4379007"/>
            <a:ext cx="8191500"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2" name="Parallelogram 21"/>
          <p:cNvSpPr/>
          <p:nvPr userDrawn="1"/>
        </p:nvSpPr>
        <p:spPr>
          <a:xfrm>
            <a:off x="-1892301" y="6995344"/>
            <a:ext cx="8191501" cy="900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3"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2" hasCustomPrompt="1"/>
          </p:nvPr>
        </p:nvSpPr>
        <p:spPr>
          <a:xfrm>
            <a:off x="1798638" y="4386577"/>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4" hasCustomPrompt="1"/>
          </p:nvPr>
        </p:nvSpPr>
        <p:spPr>
          <a:xfrm>
            <a:off x="1798638" y="69953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26"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27"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4398568"/>
            <a:ext cx="1182615" cy="927781"/>
          </a:xfrm>
          <a:prstGeom prst="rect">
            <a:avLst/>
          </a:prstGeom>
        </p:spPr>
      </p:pic>
      <p:pic>
        <p:nvPicPr>
          <p:cNvPr id="28"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72096" y="6995344"/>
            <a:ext cx="1182615" cy="927781"/>
          </a:xfrm>
          <a:prstGeom prst="rect">
            <a:avLst/>
          </a:prstGeom>
        </p:spPr>
      </p:pic>
      <p:sp>
        <p:nvSpPr>
          <p:cNvPr id="29" name="Content Placeholder 2"/>
          <p:cNvSpPr>
            <a:spLocks noGrp="1"/>
          </p:cNvSpPr>
          <p:nvPr>
            <p:ph idx="17" hasCustomPrompt="1"/>
          </p:nvPr>
        </p:nvSpPr>
        <p:spPr>
          <a:xfrm>
            <a:off x="538163" y="2793575"/>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0" name="Content Placeholder 2"/>
          <p:cNvSpPr>
            <a:spLocks noGrp="1"/>
          </p:cNvSpPr>
          <p:nvPr>
            <p:ph idx="26" hasCustomPrompt="1"/>
          </p:nvPr>
        </p:nvSpPr>
        <p:spPr>
          <a:xfrm>
            <a:off x="538163" y="5397205"/>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1" name="Content Placeholder 2"/>
          <p:cNvSpPr>
            <a:spLocks noGrp="1"/>
          </p:cNvSpPr>
          <p:nvPr>
            <p:ph idx="27" hasCustomPrompt="1"/>
          </p:nvPr>
        </p:nvSpPr>
        <p:spPr>
          <a:xfrm>
            <a:off x="562744" y="801748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ircle comparison 4">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0265749" y="2611374"/>
            <a:ext cx="6468701" cy="6468701"/>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rot="1810025" flipH="1">
            <a:off x="13006756" y="2295615"/>
            <a:ext cx="1945590" cy="15138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7" name="Content Placeholder 6"/>
          <p:cNvSpPr>
            <a:spLocks noGrp="1" noChangeAspect="1"/>
          </p:cNvSpPr>
          <p:nvPr>
            <p:ph sz="quarter" idx="39" hasCustomPrompt="1"/>
          </p:nvPr>
        </p:nvSpPr>
        <p:spPr>
          <a:xfrm>
            <a:off x="10340359" y="2740379"/>
            <a:ext cx="6263999" cy="6263999"/>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32" name="Content Placeholder 2"/>
          <p:cNvSpPr>
            <a:spLocks noGrp="1"/>
          </p:cNvSpPr>
          <p:nvPr>
            <p:ph idx="17" hasCustomPrompt="1"/>
          </p:nvPr>
        </p:nvSpPr>
        <p:spPr>
          <a:xfrm>
            <a:off x="539749" y="2578194"/>
            <a:ext cx="6724699" cy="991725"/>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3" name="Parallelogram 32"/>
          <p:cNvSpPr/>
          <p:nvPr userDrawn="1"/>
        </p:nvSpPr>
        <p:spPr>
          <a:xfrm>
            <a:off x="-749299" y="1788069"/>
            <a:ext cx="8191499"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4" name="Parallelogram 33"/>
          <p:cNvSpPr/>
          <p:nvPr userDrawn="1"/>
        </p:nvSpPr>
        <p:spPr>
          <a:xfrm>
            <a:off x="-749300" y="3670209"/>
            <a:ext cx="8191500"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5" name="Parallelogram 34"/>
          <p:cNvSpPr/>
          <p:nvPr userDrawn="1"/>
        </p:nvSpPr>
        <p:spPr>
          <a:xfrm>
            <a:off x="-749300" y="5627941"/>
            <a:ext cx="8191500"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6" name="Parallelogram 35"/>
          <p:cNvSpPr/>
          <p:nvPr userDrawn="1"/>
        </p:nvSpPr>
        <p:spPr>
          <a:xfrm>
            <a:off x="-749301" y="7477944"/>
            <a:ext cx="8191501" cy="756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7" name="Content Placeholder 2"/>
          <p:cNvSpPr>
            <a:spLocks noGrp="1"/>
          </p:cNvSpPr>
          <p:nvPr>
            <p:ph idx="21" hasCustomPrompt="1"/>
          </p:nvPr>
        </p:nvSpPr>
        <p:spPr>
          <a:xfrm>
            <a:off x="2941638" y="1788069"/>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8" name="Content Placeholder 2"/>
          <p:cNvSpPr>
            <a:spLocks noGrp="1"/>
          </p:cNvSpPr>
          <p:nvPr>
            <p:ph idx="22" hasCustomPrompt="1"/>
          </p:nvPr>
        </p:nvSpPr>
        <p:spPr>
          <a:xfrm>
            <a:off x="2941638" y="3670209"/>
            <a:ext cx="3623571"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Content Placeholder 2"/>
          <p:cNvSpPr>
            <a:spLocks noGrp="1"/>
          </p:cNvSpPr>
          <p:nvPr>
            <p:ph idx="23" hasCustomPrompt="1"/>
          </p:nvPr>
        </p:nvSpPr>
        <p:spPr>
          <a:xfrm>
            <a:off x="2941638" y="5627941"/>
            <a:ext cx="3623571" cy="687947"/>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0" name="Content Placeholder 2"/>
          <p:cNvSpPr>
            <a:spLocks noGrp="1"/>
          </p:cNvSpPr>
          <p:nvPr>
            <p:ph idx="24" hasCustomPrompt="1"/>
          </p:nvPr>
        </p:nvSpPr>
        <p:spPr>
          <a:xfrm>
            <a:off x="2941638" y="7477944"/>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Content Placeholder 2"/>
          <p:cNvSpPr>
            <a:spLocks noGrp="1"/>
          </p:cNvSpPr>
          <p:nvPr>
            <p:ph idx="25" hasCustomPrompt="1"/>
          </p:nvPr>
        </p:nvSpPr>
        <p:spPr>
          <a:xfrm>
            <a:off x="539750" y="4386158"/>
            <a:ext cx="6723063" cy="1141493"/>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2" name="Content Placeholder 2"/>
          <p:cNvSpPr>
            <a:spLocks noGrp="1"/>
          </p:cNvSpPr>
          <p:nvPr>
            <p:ph idx="26" hasCustomPrompt="1"/>
          </p:nvPr>
        </p:nvSpPr>
        <p:spPr>
          <a:xfrm>
            <a:off x="539749" y="6340998"/>
            <a:ext cx="6703273" cy="1026864"/>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3" name="Content Placeholder 2"/>
          <p:cNvSpPr>
            <a:spLocks noGrp="1"/>
          </p:cNvSpPr>
          <p:nvPr>
            <p:ph idx="27" hasCustomPrompt="1"/>
          </p:nvPr>
        </p:nvSpPr>
        <p:spPr>
          <a:xfrm>
            <a:off x="539749" y="8276145"/>
            <a:ext cx="6703273" cy="1083939"/>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44"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386349" y="1802006"/>
            <a:ext cx="977368" cy="766761"/>
          </a:xfrm>
          <a:prstGeom prst="rect">
            <a:avLst/>
          </a:prstGeom>
        </p:spPr>
      </p:pic>
      <p:pic>
        <p:nvPicPr>
          <p:cNvPr id="45"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386349" y="3686510"/>
            <a:ext cx="977368" cy="766761"/>
          </a:xfrm>
          <a:prstGeom prst="rect">
            <a:avLst/>
          </a:prstGeom>
        </p:spPr>
      </p:pic>
      <p:pic>
        <p:nvPicPr>
          <p:cNvPr id="46"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75936" y="5659209"/>
            <a:ext cx="977368" cy="766761"/>
          </a:xfrm>
          <a:prstGeom prst="rect">
            <a:avLst/>
          </a:prstGeom>
        </p:spPr>
      </p:pic>
      <p:pic>
        <p:nvPicPr>
          <p:cNvPr id="47"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375937" y="7509384"/>
            <a:ext cx="977368" cy="766761"/>
          </a:xfrm>
          <a:prstGeom prst="rect">
            <a:avLst/>
          </a:prstGeom>
        </p:spPr>
      </p:pic>
      <p:sp>
        <p:nvSpPr>
          <p:cNvPr id="48" name="Oval 47"/>
          <p:cNvSpPr>
            <a:spLocks noChangeAspect="1"/>
          </p:cNvSpPr>
          <p:nvPr userDrawn="1"/>
        </p:nvSpPr>
        <p:spPr>
          <a:xfrm>
            <a:off x="15881141" y="2864304"/>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49" name="Oval 48"/>
          <p:cNvSpPr>
            <a:spLocks noChangeAspect="1"/>
          </p:cNvSpPr>
          <p:nvPr userDrawn="1"/>
        </p:nvSpPr>
        <p:spPr>
          <a:xfrm>
            <a:off x="16097455" y="7115312"/>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0" name="Oval 49"/>
          <p:cNvSpPr>
            <a:spLocks noChangeAspect="1"/>
          </p:cNvSpPr>
          <p:nvPr userDrawn="1"/>
        </p:nvSpPr>
        <p:spPr>
          <a:xfrm>
            <a:off x="9687969" y="2855482"/>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1" name="Oval 50"/>
          <p:cNvSpPr>
            <a:spLocks noChangeAspect="1"/>
          </p:cNvSpPr>
          <p:nvPr userDrawn="1"/>
        </p:nvSpPr>
        <p:spPr>
          <a:xfrm>
            <a:off x="9437895" y="7113546"/>
            <a:ext cx="1440000" cy="14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52" name="Picture 5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32204" y="3096716"/>
            <a:ext cx="223893" cy="1099104"/>
          </a:xfrm>
          <a:prstGeom prst="rect">
            <a:avLst/>
          </a:prstGeom>
        </p:spPr>
      </p:pic>
      <p:pic>
        <p:nvPicPr>
          <p:cNvPr id="53" name="Picture 5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472282" y="3093143"/>
            <a:ext cx="353101" cy="1079290"/>
          </a:xfrm>
          <a:prstGeom prst="rect">
            <a:avLst/>
          </a:prstGeom>
        </p:spPr>
      </p:pic>
      <p:pic>
        <p:nvPicPr>
          <p:cNvPr id="54" name="Picture 5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652814" y="7345779"/>
            <a:ext cx="353101" cy="1059304"/>
          </a:xfrm>
          <a:prstGeom prst="rect">
            <a:avLst/>
          </a:prstGeom>
        </p:spPr>
      </p:pic>
      <p:pic>
        <p:nvPicPr>
          <p:cNvPr id="55" name="Picture 5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20795" y="7350772"/>
            <a:ext cx="346563" cy="1059304"/>
          </a:xfrm>
          <a:prstGeom prst="rect">
            <a:avLst/>
          </a:prstGeom>
        </p:spPr>
      </p:pic>
      <p:sp>
        <p:nvSpPr>
          <p:cNvPr id="5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ircle comparison 4">
    <p:bg>
      <p:bgPr>
        <a:solidFill>
          <a:schemeClr val="bg1"/>
        </a:solidFill>
        <a:effectLst/>
      </p:bgPr>
    </p:bg>
    <p:spTree>
      <p:nvGrpSpPr>
        <p:cNvPr id="1" name=""/>
        <p:cNvGrpSpPr/>
        <p:nvPr/>
      </p:nvGrpSpPr>
      <p:grpSpPr>
        <a:xfrm>
          <a:off x="0" y="0"/>
          <a:ext cx="0" cy="0"/>
          <a:chOff x="0" y="0"/>
          <a:chExt cx="0" cy="0"/>
        </a:xfrm>
      </p:grpSpPr>
      <p:sp>
        <p:nvSpPr>
          <p:cNvPr id="32" name="Content Placeholder 2"/>
          <p:cNvSpPr>
            <a:spLocks noGrp="1"/>
          </p:cNvSpPr>
          <p:nvPr>
            <p:ph idx="17" hasCustomPrompt="1"/>
          </p:nvPr>
        </p:nvSpPr>
        <p:spPr>
          <a:xfrm>
            <a:off x="9180513" y="2209260"/>
            <a:ext cx="8532812" cy="1288208"/>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33" name="Parallelogram 32"/>
          <p:cNvSpPr/>
          <p:nvPr userDrawn="1"/>
        </p:nvSpPr>
        <p:spPr>
          <a:xfrm>
            <a:off x="8586152" y="1409291"/>
            <a:ext cx="10364787"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4" name="Parallelogram 33"/>
          <p:cNvSpPr/>
          <p:nvPr userDrawn="1"/>
        </p:nvSpPr>
        <p:spPr>
          <a:xfrm>
            <a:off x="8586152" y="3555909"/>
            <a:ext cx="10364787"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5" name="Parallelogram 34"/>
          <p:cNvSpPr/>
          <p:nvPr userDrawn="1"/>
        </p:nvSpPr>
        <p:spPr>
          <a:xfrm>
            <a:off x="8586154" y="5787117"/>
            <a:ext cx="10364786"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6" name="Parallelogram 35"/>
          <p:cNvSpPr/>
          <p:nvPr userDrawn="1"/>
        </p:nvSpPr>
        <p:spPr>
          <a:xfrm>
            <a:off x="8586153" y="7912372"/>
            <a:ext cx="10364786" cy="684000"/>
          </a:xfrm>
          <a:prstGeom prst="parallelogram">
            <a:avLst>
              <a:gd name="adj" fmla="val 9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7" name="Content Placeholder 2"/>
          <p:cNvSpPr>
            <a:spLocks noGrp="1"/>
          </p:cNvSpPr>
          <p:nvPr>
            <p:ph idx="21" hasCustomPrompt="1"/>
          </p:nvPr>
        </p:nvSpPr>
        <p:spPr>
          <a:xfrm>
            <a:off x="11012344" y="1421676"/>
            <a:ext cx="3623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8" name="Content Placeholder 2"/>
          <p:cNvSpPr>
            <a:spLocks noGrp="1"/>
          </p:cNvSpPr>
          <p:nvPr>
            <p:ph idx="22" hasCustomPrompt="1"/>
          </p:nvPr>
        </p:nvSpPr>
        <p:spPr>
          <a:xfrm>
            <a:off x="10691178" y="3532641"/>
            <a:ext cx="4766571" cy="717244"/>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Content Placeholder 2"/>
          <p:cNvSpPr>
            <a:spLocks noGrp="1"/>
          </p:cNvSpPr>
          <p:nvPr>
            <p:ph idx="23" hasCustomPrompt="1"/>
          </p:nvPr>
        </p:nvSpPr>
        <p:spPr>
          <a:xfrm>
            <a:off x="10735639" y="5787117"/>
            <a:ext cx="4722112" cy="687947"/>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0" name="Content Placeholder 2"/>
          <p:cNvSpPr>
            <a:spLocks noGrp="1"/>
          </p:cNvSpPr>
          <p:nvPr>
            <p:ph idx="24" hasCustomPrompt="1"/>
          </p:nvPr>
        </p:nvSpPr>
        <p:spPr>
          <a:xfrm>
            <a:off x="10691178" y="7912372"/>
            <a:ext cx="4766573" cy="756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Content Placeholder 2"/>
          <p:cNvSpPr>
            <a:spLocks noGrp="1"/>
          </p:cNvSpPr>
          <p:nvPr>
            <p:ph idx="25" hasCustomPrompt="1"/>
          </p:nvPr>
        </p:nvSpPr>
        <p:spPr>
          <a:xfrm>
            <a:off x="9180513" y="4349856"/>
            <a:ext cx="8532813"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2" name="Content Placeholder 2"/>
          <p:cNvSpPr>
            <a:spLocks noGrp="1"/>
          </p:cNvSpPr>
          <p:nvPr>
            <p:ph idx="26" hasCustomPrompt="1"/>
          </p:nvPr>
        </p:nvSpPr>
        <p:spPr>
          <a:xfrm>
            <a:off x="9180513" y="6550444"/>
            <a:ext cx="8555672"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3" name="Content Placeholder 2"/>
          <p:cNvSpPr>
            <a:spLocks noGrp="1"/>
          </p:cNvSpPr>
          <p:nvPr>
            <p:ph idx="27" hasCustomPrompt="1"/>
          </p:nvPr>
        </p:nvSpPr>
        <p:spPr>
          <a:xfrm>
            <a:off x="9180513" y="8699812"/>
            <a:ext cx="8532811" cy="12888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44"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1481" y="1470466"/>
            <a:ext cx="888516" cy="697055"/>
          </a:xfrm>
          <a:prstGeom prst="rect">
            <a:avLst/>
          </a:prstGeom>
        </p:spPr>
      </p:pic>
      <p:pic>
        <p:nvPicPr>
          <p:cNvPr id="45"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9501481" y="3586508"/>
            <a:ext cx="888516" cy="697055"/>
          </a:xfrm>
          <a:prstGeom prst="rect">
            <a:avLst/>
          </a:prstGeom>
        </p:spPr>
      </p:pic>
      <p:pic>
        <p:nvPicPr>
          <p:cNvPr id="46"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501481" y="5811072"/>
            <a:ext cx="888516" cy="697055"/>
          </a:xfrm>
          <a:prstGeom prst="rect">
            <a:avLst/>
          </a:prstGeom>
        </p:spPr>
      </p:pic>
      <p:pic>
        <p:nvPicPr>
          <p:cNvPr id="47"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9469995" y="7952897"/>
            <a:ext cx="888516" cy="697055"/>
          </a:xfrm>
          <a:prstGeom prst="rect">
            <a:avLst/>
          </a:prstGeom>
        </p:spPr>
      </p:pic>
      <p:sp>
        <p:nvSpPr>
          <p:cNvPr id="8" name="Title 1"/>
          <p:cNvSpPr>
            <a:spLocks noGrp="1"/>
          </p:cNvSpPr>
          <p:nvPr>
            <p:ph type="title" hasCustomPrompt="1"/>
          </p:nvPr>
        </p:nvSpPr>
        <p:spPr>
          <a:xfrm>
            <a:off x="539750" y="540000"/>
            <a:ext cx="9645650" cy="353763"/>
          </a:xfrm>
        </p:spPr>
        <p:txBody>
          <a:bodyPr vert="horz" lIns="0" tIns="0" rIns="91440" bIns="45720" rtlCol="0" anchor="t">
            <a:noAutofit/>
          </a:bodyPr>
          <a:lstStyle>
            <a:lvl1pPr>
              <a:defRPr lang="en-US" dirty="0"/>
            </a:lvl1pPr>
          </a:lstStyle>
          <a:p>
            <a:pPr lvl="0"/>
            <a:r>
              <a:rPr lang="en-US" dirty="0"/>
              <a:t>Slide title – text supported by circle graphic</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Oval 11"/>
          <p:cNvSpPr>
            <a:spLocks noChangeAspect="1"/>
          </p:cNvSpPr>
          <p:nvPr userDrawn="1"/>
        </p:nvSpPr>
        <p:spPr>
          <a:xfrm>
            <a:off x="1711651" y="2844654"/>
            <a:ext cx="5108243" cy="5108243"/>
          </a:xfrm>
          <a:prstGeom prst="ellipse">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4049" dirty="0"/>
          </a:p>
        </p:txBody>
      </p:sp>
      <p:sp>
        <p:nvSpPr>
          <p:cNvPr id="13" name="Right Triangle 12"/>
          <p:cNvSpPr/>
          <p:nvPr userDrawn="1"/>
        </p:nvSpPr>
        <p:spPr>
          <a:xfrm flipH="1">
            <a:off x="2843469" y="2658252"/>
            <a:ext cx="1536405" cy="119548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49" dirty="0"/>
          </a:p>
        </p:txBody>
      </p:sp>
      <p:sp>
        <p:nvSpPr>
          <p:cNvPr id="7" name="Content Placeholder 6"/>
          <p:cNvSpPr>
            <a:spLocks noGrp="1" noChangeAspect="1"/>
          </p:cNvSpPr>
          <p:nvPr>
            <p:ph sz="quarter" idx="39" hasCustomPrompt="1"/>
          </p:nvPr>
        </p:nvSpPr>
        <p:spPr>
          <a:xfrm>
            <a:off x="1786261" y="2973659"/>
            <a:ext cx="4946593" cy="4946593"/>
          </a:xfrm>
          <a:prstGeom prst="ellipse">
            <a:avLst/>
          </a:prstGeom>
          <a:solidFill>
            <a:schemeClr val="bg2"/>
          </a:solidFill>
        </p:spPr>
        <p:txBody>
          <a:bodyPr/>
          <a:lstStyle>
            <a:lvl1pPr marL="0" indent="0">
              <a:buFontTx/>
              <a:buNone/>
              <a:defRPr baseline="0"/>
            </a:lvl1pPr>
          </a:lstStyle>
          <a:p>
            <a:pPr lvl="0"/>
            <a:r>
              <a:rPr lang="en-GB" dirty="0"/>
              <a:t>Insert photo or diagram</a:t>
            </a:r>
          </a:p>
        </p:txBody>
      </p:sp>
      <p:sp>
        <p:nvSpPr>
          <p:cNvPr id="48" name="Oval 47"/>
          <p:cNvSpPr>
            <a:spLocks noChangeAspect="1"/>
          </p:cNvSpPr>
          <p:nvPr userDrawn="1"/>
        </p:nvSpPr>
        <p:spPr>
          <a:xfrm>
            <a:off x="5954215" y="3420274"/>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49" name="Oval 48"/>
          <p:cNvSpPr>
            <a:spLocks noChangeAspect="1"/>
          </p:cNvSpPr>
          <p:nvPr userDrawn="1"/>
        </p:nvSpPr>
        <p:spPr>
          <a:xfrm>
            <a:off x="6164280" y="6652125"/>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0" name="Oval 49"/>
          <p:cNvSpPr>
            <a:spLocks noChangeAspect="1"/>
          </p:cNvSpPr>
          <p:nvPr userDrawn="1"/>
        </p:nvSpPr>
        <p:spPr>
          <a:xfrm>
            <a:off x="1133730" y="3420274"/>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sp>
        <p:nvSpPr>
          <p:cNvPr id="51" name="Oval 50"/>
          <p:cNvSpPr>
            <a:spLocks noChangeAspect="1"/>
          </p:cNvSpPr>
          <p:nvPr userDrawn="1"/>
        </p:nvSpPr>
        <p:spPr>
          <a:xfrm>
            <a:off x="1133730" y="6565215"/>
            <a:ext cx="1137148" cy="11371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9"/>
          </a:p>
        </p:txBody>
      </p:sp>
      <p:pic>
        <p:nvPicPr>
          <p:cNvPr id="52" name="Picture 5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13902" y="3554874"/>
            <a:ext cx="176805" cy="867947"/>
          </a:xfrm>
          <a:prstGeom prst="rect">
            <a:avLst/>
          </a:prstGeom>
        </p:spPr>
      </p:pic>
      <p:pic>
        <p:nvPicPr>
          <p:cNvPr id="53" name="Picture 5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83370" y="3565941"/>
            <a:ext cx="278839" cy="852300"/>
          </a:xfrm>
          <a:prstGeom prst="rect">
            <a:avLst/>
          </a:prstGeom>
        </p:spPr>
      </p:pic>
      <p:pic>
        <p:nvPicPr>
          <p:cNvPr id="54" name="Picture 5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593435" y="6839437"/>
            <a:ext cx="278839" cy="836518"/>
          </a:xfrm>
          <a:prstGeom prst="rect">
            <a:avLst/>
          </a:prstGeom>
        </p:spPr>
      </p:pic>
      <p:pic>
        <p:nvPicPr>
          <p:cNvPr id="55" name="Picture 5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65466" y="6715530"/>
            <a:ext cx="273676" cy="836518"/>
          </a:xfrm>
          <a:prstGeom prst="rect">
            <a:avLst/>
          </a:prstGeom>
        </p:spPr>
      </p:pic>
      <p:sp>
        <p:nvSpPr>
          <p:cNvPr id="5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ircle more text 4 point">
    <p:bg>
      <p:bgPr>
        <a:solidFill>
          <a:schemeClr val="bg1"/>
        </a:solidFill>
        <a:effectLst/>
      </p:bgPr>
    </p:bg>
    <p:spTree>
      <p:nvGrpSpPr>
        <p:cNvPr id="1" name=""/>
        <p:cNvGrpSpPr/>
        <p:nvPr/>
      </p:nvGrpSpPr>
      <p:grpSpPr>
        <a:xfrm>
          <a:off x="0" y="0"/>
          <a:ext cx="0" cy="0"/>
          <a:chOff x="0" y="0"/>
          <a:chExt cx="0" cy="0"/>
        </a:xfrm>
      </p:grpSpPr>
      <p:grpSp>
        <p:nvGrpSpPr>
          <p:cNvPr id="46" name="Group 45"/>
          <p:cNvGrpSpPr/>
          <p:nvPr userDrawn="1"/>
        </p:nvGrpSpPr>
        <p:grpSpPr>
          <a:xfrm>
            <a:off x="1094447" y="6292632"/>
            <a:ext cx="5676806" cy="265270"/>
            <a:chOff x="4872097" y="2177909"/>
            <a:chExt cx="5676806" cy="265270"/>
          </a:xfrm>
        </p:grpSpPr>
        <p:cxnSp>
          <p:nvCxnSpPr>
            <p:cNvPr id="48" name="Straight Connector 47"/>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rot="10800000">
            <a:off x="11616481" y="5928666"/>
            <a:ext cx="5289717" cy="765875"/>
            <a:chOff x="4873316" y="2314268"/>
            <a:chExt cx="5289717" cy="765875"/>
          </a:xfrm>
        </p:grpSpPr>
        <p:cxnSp>
          <p:nvCxnSpPr>
            <p:cNvPr id="51" name="Straight Connector 50"/>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Content Placeholder 2"/>
          <p:cNvSpPr>
            <a:spLocks noGrp="1"/>
          </p:cNvSpPr>
          <p:nvPr>
            <p:ph idx="42" hasCustomPrompt="1"/>
          </p:nvPr>
        </p:nvSpPr>
        <p:spPr>
          <a:xfrm>
            <a:off x="1068963" y="5579948"/>
            <a:ext cx="505085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162711" y="1850184"/>
            <a:ext cx="4971736"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723" y="5534789"/>
            <a:ext cx="751239" cy="927781"/>
          </a:xfrm>
          <a:prstGeom prst="rect">
            <a:avLst/>
          </a:prstGeom>
        </p:spPr>
      </p:pic>
      <p:pic>
        <p:nvPicPr>
          <p:cNvPr id="35" name="Picture Placeholder 1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7723" y="1850184"/>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1162711" y="2937498"/>
            <a:ext cx="4954826"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1094447" y="6555399"/>
            <a:ext cx="502309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5" name="Content Placeholder 2"/>
          <p:cNvSpPr>
            <a:spLocks noGrp="1"/>
          </p:cNvSpPr>
          <p:nvPr>
            <p:ph idx="44" hasCustomPrompt="1"/>
          </p:nvPr>
        </p:nvSpPr>
        <p:spPr>
          <a:xfrm>
            <a:off x="12060238" y="5664080"/>
            <a:ext cx="452740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6" name="Content Placeholder 2"/>
          <p:cNvSpPr>
            <a:spLocks noGrp="1"/>
          </p:cNvSpPr>
          <p:nvPr>
            <p:ph idx="45" hasCustomPrompt="1"/>
          </p:nvPr>
        </p:nvSpPr>
        <p:spPr>
          <a:xfrm>
            <a:off x="12120949" y="1934316"/>
            <a:ext cx="454336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7" name="Content Placeholder 2"/>
          <p:cNvSpPr>
            <a:spLocks noGrp="1"/>
          </p:cNvSpPr>
          <p:nvPr>
            <p:ph idx="46" hasCustomPrompt="1"/>
          </p:nvPr>
        </p:nvSpPr>
        <p:spPr>
          <a:xfrm>
            <a:off x="11866199" y="3021630"/>
            <a:ext cx="49373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8" name="Content Placeholder 2"/>
          <p:cNvSpPr>
            <a:spLocks noGrp="1"/>
          </p:cNvSpPr>
          <p:nvPr>
            <p:ph idx="47" hasCustomPrompt="1"/>
          </p:nvPr>
        </p:nvSpPr>
        <p:spPr>
          <a:xfrm>
            <a:off x="11866198" y="6690688"/>
            <a:ext cx="4979643"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71" name="Picture Placeholder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063216" y="5534789"/>
            <a:ext cx="751238" cy="927780"/>
          </a:xfrm>
          <a:prstGeom prst="rect">
            <a:avLst/>
          </a:prstGeom>
        </p:spPr>
      </p:pic>
      <p:pic>
        <p:nvPicPr>
          <p:cNvPr id="72" name="Picture Placeholder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139887" y="1850184"/>
            <a:ext cx="751238" cy="927780"/>
          </a:xfrm>
          <a:prstGeom prst="rect">
            <a:avLst/>
          </a:prstGeom>
        </p:spPr>
      </p:pic>
      <p:grpSp>
        <p:nvGrpSpPr>
          <p:cNvPr id="53" name="Group 52"/>
          <p:cNvGrpSpPr/>
          <p:nvPr userDrawn="1"/>
        </p:nvGrpSpPr>
        <p:grpSpPr>
          <a:xfrm>
            <a:off x="1162711" y="2537844"/>
            <a:ext cx="5676806" cy="265270"/>
            <a:chOff x="4872097" y="2177909"/>
            <a:chExt cx="5676806" cy="265270"/>
          </a:xfrm>
        </p:grpSpPr>
        <p:cxnSp>
          <p:nvCxnSpPr>
            <p:cNvPr id="63" name="Straight Connector 62"/>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userDrawn="1"/>
        </p:nvGrpSpPr>
        <p:grpSpPr>
          <a:xfrm rot="10800000">
            <a:off x="11686603" y="2126123"/>
            <a:ext cx="5289717" cy="765875"/>
            <a:chOff x="4873316" y="2314268"/>
            <a:chExt cx="5289717" cy="765875"/>
          </a:xfrm>
        </p:grpSpPr>
        <p:cxnSp>
          <p:nvCxnSpPr>
            <p:cNvPr id="76" name="Straight Connector 75"/>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78" name="Content Placeholder 6"/>
          <p:cNvSpPr>
            <a:spLocks noGrp="1" noChangeAspect="1"/>
          </p:cNvSpPr>
          <p:nvPr>
            <p:ph sz="quarter" idx="39" hasCustomPrompt="1"/>
          </p:nvPr>
        </p:nvSpPr>
        <p:spPr>
          <a:xfrm>
            <a:off x="7747889" y="3485341"/>
            <a:ext cx="2948784" cy="2948784"/>
          </a:xfrm>
          <a:prstGeom prst="ellipse">
            <a:avLst/>
          </a:prstGeom>
          <a:solidFill>
            <a:schemeClr val="bg1"/>
          </a:solidFill>
          <a:ln w="50800">
            <a:noFill/>
          </a:ln>
        </p:spPr>
        <p:txBody>
          <a:bodyPr/>
          <a:lstStyle>
            <a:lvl1pPr marL="0" indent="0">
              <a:buFontTx/>
              <a:buNone/>
              <a:defRPr baseline="0"/>
            </a:lvl1pPr>
          </a:lstStyle>
          <a:p>
            <a:pPr lvl="0"/>
            <a:r>
              <a:rPr lang="en-GB" dirty="0"/>
              <a:t>Insert photo or diagram</a:t>
            </a:r>
          </a:p>
        </p:txBody>
      </p:sp>
      <p:sp>
        <p:nvSpPr>
          <p:cNvPr id="79" name="Oval 78"/>
          <p:cNvSpPr/>
          <p:nvPr userDrawn="1"/>
        </p:nvSpPr>
        <p:spPr>
          <a:xfrm>
            <a:off x="7320245" y="3141216"/>
            <a:ext cx="3673828" cy="36738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66" userDrawn="1">
          <p15:clr>
            <a:srgbClr val="FBAE40"/>
          </p15:clr>
        </p15:guide>
        <p15:guide id="2" orient="horz" pos="57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ircle more text 6 point">
    <p:bg>
      <p:bgPr>
        <a:solidFill>
          <a:schemeClr val="bg1"/>
        </a:solidFill>
        <a:effectLst/>
      </p:bgPr>
    </p:bg>
    <p:spTree>
      <p:nvGrpSpPr>
        <p:cNvPr id="1" name=""/>
        <p:cNvGrpSpPr/>
        <p:nvPr/>
      </p:nvGrpSpPr>
      <p:grpSpPr>
        <a:xfrm>
          <a:off x="0" y="0"/>
          <a:ext cx="0" cy="0"/>
          <a:chOff x="0" y="0"/>
          <a:chExt cx="0" cy="0"/>
        </a:xfrm>
      </p:grpSpPr>
      <p:grpSp>
        <p:nvGrpSpPr>
          <p:cNvPr id="83" name="Group 82"/>
          <p:cNvGrpSpPr/>
          <p:nvPr userDrawn="1"/>
        </p:nvGrpSpPr>
        <p:grpSpPr>
          <a:xfrm>
            <a:off x="1155320" y="7533914"/>
            <a:ext cx="5676806" cy="265270"/>
            <a:chOff x="4872097" y="2177909"/>
            <a:chExt cx="5676806" cy="265270"/>
          </a:xfrm>
        </p:grpSpPr>
        <p:cxnSp>
          <p:nvCxnSpPr>
            <p:cNvPr id="84" name="Straight Connector 83"/>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userDrawn="1"/>
        </p:nvGrpSpPr>
        <p:grpSpPr>
          <a:xfrm>
            <a:off x="1161635" y="5071099"/>
            <a:ext cx="5676806" cy="265270"/>
            <a:chOff x="4872097" y="2177909"/>
            <a:chExt cx="5676806" cy="265270"/>
          </a:xfrm>
        </p:grpSpPr>
        <p:cxnSp>
          <p:nvCxnSpPr>
            <p:cNvPr id="81" name="Straight Connector 80"/>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userDrawn="1"/>
        </p:nvGrpSpPr>
        <p:grpSpPr>
          <a:xfrm rot="10800000">
            <a:off x="11665280" y="7153106"/>
            <a:ext cx="5289717" cy="765875"/>
            <a:chOff x="4873316" y="2314268"/>
            <a:chExt cx="5289717" cy="765875"/>
          </a:xfrm>
        </p:grpSpPr>
        <p:cxnSp>
          <p:nvCxnSpPr>
            <p:cNvPr id="78" name="Straight Connector 77"/>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rot="10800000">
            <a:off x="11683669" y="4707133"/>
            <a:ext cx="5289717" cy="765875"/>
            <a:chOff x="4873316" y="2314268"/>
            <a:chExt cx="5289717" cy="765875"/>
          </a:xfrm>
        </p:grpSpPr>
        <p:cxnSp>
          <p:nvCxnSpPr>
            <p:cNvPr id="75" name="Straight Connector 74"/>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Content Placeholder 2"/>
          <p:cNvSpPr>
            <a:spLocks noGrp="1"/>
          </p:cNvSpPr>
          <p:nvPr>
            <p:ph idx="23" hasCustomPrompt="1"/>
          </p:nvPr>
        </p:nvSpPr>
        <p:spPr>
          <a:xfrm>
            <a:off x="1798638" y="6845236"/>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7" name="Picture Placeholder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6001" y="6815044"/>
            <a:ext cx="751239" cy="927781"/>
          </a:xfrm>
          <a:prstGeom prst="rect">
            <a:avLst/>
          </a:prstGeom>
        </p:spPr>
      </p:pic>
      <p:sp>
        <p:nvSpPr>
          <p:cNvPr id="24" name="Content Placeholder 2"/>
          <p:cNvSpPr>
            <a:spLocks noGrp="1"/>
          </p:cNvSpPr>
          <p:nvPr>
            <p:ph idx="42" hasCustomPrompt="1"/>
          </p:nvPr>
        </p:nvSpPr>
        <p:spPr>
          <a:xfrm>
            <a:off x="1798638" y="436743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4322280"/>
            <a:ext cx="751239" cy="927781"/>
          </a:xfrm>
          <a:prstGeom prst="rect">
            <a:avLst/>
          </a:prstGeom>
        </p:spPr>
      </p:pic>
      <p:pic>
        <p:nvPicPr>
          <p:cNvPr id="35" name="Picture Placeholder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1798638" y="2875383"/>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1798638" y="5342890"/>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1798638" y="7895737"/>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grpSp>
        <p:nvGrpSpPr>
          <p:cNvPr id="38" name="Group 37"/>
          <p:cNvGrpSpPr/>
          <p:nvPr userDrawn="1"/>
        </p:nvGrpSpPr>
        <p:grpSpPr>
          <a:xfrm>
            <a:off x="1162711" y="2537844"/>
            <a:ext cx="5676806" cy="265270"/>
            <a:chOff x="4872097" y="2177909"/>
            <a:chExt cx="5676806" cy="265270"/>
          </a:xfrm>
        </p:grpSpPr>
        <p:cxnSp>
          <p:nvCxnSpPr>
            <p:cNvPr id="39" name="Straight Connector 38"/>
            <p:cNvCxnSpPr/>
            <p:nvPr/>
          </p:nvCxnSpPr>
          <p:spPr>
            <a:xfrm>
              <a:off x="4872097" y="2443179"/>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8900000">
              <a:off x="9783028" y="2177909"/>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Content Placeholder 6"/>
          <p:cNvSpPr>
            <a:spLocks noGrp="1" noChangeAspect="1"/>
          </p:cNvSpPr>
          <p:nvPr>
            <p:ph sz="quarter" idx="39" hasCustomPrompt="1"/>
          </p:nvPr>
        </p:nvSpPr>
        <p:spPr>
          <a:xfrm>
            <a:off x="7747889" y="3485341"/>
            <a:ext cx="2948784" cy="2948784"/>
          </a:xfrm>
          <a:prstGeom prst="ellipse">
            <a:avLst/>
          </a:prstGeom>
          <a:solidFill>
            <a:schemeClr val="bg1"/>
          </a:solidFill>
          <a:ln w="50800">
            <a:noFill/>
          </a:ln>
        </p:spPr>
        <p:txBody>
          <a:bodyPr/>
          <a:lstStyle>
            <a:lvl1pPr marL="0" indent="0">
              <a:buFontTx/>
              <a:buNone/>
              <a:defRPr baseline="0"/>
            </a:lvl1pPr>
          </a:lstStyle>
          <a:p>
            <a:pPr lvl="0"/>
            <a:r>
              <a:rPr lang="en-GB" dirty="0"/>
              <a:t>Insert photo or diagram</a:t>
            </a:r>
          </a:p>
        </p:txBody>
      </p:sp>
      <p:grpSp>
        <p:nvGrpSpPr>
          <p:cNvPr id="54" name="Group 53"/>
          <p:cNvGrpSpPr/>
          <p:nvPr userDrawn="1"/>
        </p:nvGrpSpPr>
        <p:grpSpPr>
          <a:xfrm rot="10800000">
            <a:off x="11686603" y="2126123"/>
            <a:ext cx="5289717" cy="765875"/>
            <a:chOff x="4873316" y="2314268"/>
            <a:chExt cx="5289717" cy="765875"/>
          </a:xfrm>
        </p:grpSpPr>
        <p:cxnSp>
          <p:nvCxnSpPr>
            <p:cNvPr id="55" name="Straight Connector 54"/>
            <p:cNvCxnSpPr/>
            <p:nvPr/>
          </p:nvCxnSpPr>
          <p:spPr>
            <a:xfrm>
              <a:off x="4873316" y="2434065"/>
              <a:ext cx="50400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2700000">
              <a:off x="9780095" y="2697206"/>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4" name="Content Placeholder 2"/>
          <p:cNvSpPr>
            <a:spLocks noGrp="1"/>
          </p:cNvSpPr>
          <p:nvPr>
            <p:ph idx="43" hasCustomPrompt="1"/>
          </p:nvPr>
        </p:nvSpPr>
        <p:spPr>
          <a:xfrm>
            <a:off x="12476320" y="6929368"/>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5" name="Content Placeholder 2"/>
          <p:cNvSpPr>
            <a:spLocks noGrp="1"/>
          </p:cNvSpPr>
          <p:nvPr>
            <p:ph idx="44" hasCustomPrompt="1"/>
          </p:nvPr>
        </p:nvSpPr>
        <p:spPr>
          <a:xfrm>
            <a:off x="12476320" y="4451571"/>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6" name="Content Placeholder 2"/>
          <p:cNvSpPr>
            <a:spLocks noGrp="1"/>
          </p:cNvSpPr>
          <p:nvPr>
            <p:ph idx="45" hasCustomPrompt="1"/>
          </p:nvPr>
        </p:nvSpPr>
        <p:spPr>
          <a:xfrm>
            <a:off x="12476320" y="1872201"/>
            <a:ext cx="4500000"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7" name="Content Placeholder 2"/>
          <p:cNvSpPr>
            <a:spLocks noGrp="1"/>
          </p:cNvSpPr>
          <p:nvPr>
            <p:ph idx="46" hasCustomPrompt="1"/>
          </p:nvPr>
        </p:nvSpPr>
        <p:spPr>
          <a:xfrm>
            <a:off x="12476320" y="2959515"/>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8" name="Content Placeholder 2"/>
          <p:cNvSpPr>
            <a:spLocks noGrp="1"/>
          </p:cNvSpPr>
          <p:nvPr>
            <p:ph idx="47" hasCustomPrompt="1"/>
          </p:nvPr>
        </p:nvSpPr>
        <p:spPr>
          <a:xfrm>
            <a:off x="12476320" y="5427022"/>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69" name="Content Placeholder 2"/>
          <p:cNvSpPr>
            <a:spLocks noGrp="1"/>
          </p:cNvSpPr>
          <p:nvPr>
            <p:ph idx="48" hasCustomPrompt="1"/>
          </p:nvPr>
        </p:nvSpPr>
        <p:spPr>
          <a:xfrm>
            <a:off x="12476320" y="7979869"/>
            <a:ext cx="450000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pic>
        <p:nvPicPr>
          <p:cNvPr id="70" name="Picture Placeholder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168165" y="6815044"/>
            <a:ext cx="751239" cy="927780"/>
          </a:xfrm>
          <a:prstGeom prst="rect">
            <a:avLst/>
          </a:prstGeom>
        </p:spPr>
      </p:pic>
      <p:pic>
        <p:nvPicPr>
          <p:cNvPr id="71" name="Picture Placeholder 2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7178578" y="4322280"/>
            <a:ext cx="751239" cy="927780"/>
          </a:xfrm>
          <a:prstGeom prst="rect">
            <a:avLst/>
          </a:prstGeom>
        </p:spPr>
      </p:pic>
      <p:pic>
        <p:nvPicPr>
          <p:cNvPr id="72" name="Picture Placeholder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7178578" y="1797696"/>
            <a:ext cx="751239" cy="927780"/>
          </a:xfrm>
          <a:prstGeom prst="rect">
            <a:avLst/>
          </a:prstGeom>
        </p:spPr>
      </p:pic>
      <p:sp>
        <p:nvSpPr>
          <p:cNvPr id="7" name="Oval 6"/>
          <p:cNvSpPr/>
          <p:nvPr userDrawn="1"/>
        </p:nvSpPr>
        <p:spPr>
          <a:xfrm>
            <a:off x="7320245" y="3141216"/>
            <a:ext cx="3673828" cy="36738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image or diagram DARK">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6299201" y="-1"/>
            <a:ext cx="11988800" cy="10285414"/>
          </a:xfrm>
        </p:spPr>
        <p:txBody>
          <a:bodyPr/>
          <a:lstStyle>
            <a:lvl1pPr marL="0" indent="0">
              <a:buFontTx/>
              <a:buNone/>
              <a:defRPr baseline="0">
                <a:solidFill>
                  <a:schemeClr val="bg1"/>
                </a:solidFill>
              </a:defRPr>
            </a:lvl1pPr>
          </a:lstStyle>
          <a:p>
            <a:pPr lvl="0"/>
            <a:r>
              <a:rPr lang="en-GB" dirty="0"/>
              <a:t>Insert photo or diagram</a:t>
            </a:r>
          </a:p>
        </p:txBody>
      </p:sp>
      <p:sp>
        <p:nvSpPr>
          <p:cNvPr id="8" name="Title 1"/>
          <p:cNvSpPr>
            <a:spLocks noGrp="1"/>
          </p:cNvSpPr>
          <p:nvPr>
            <p:ph type="title" hasCustomPrompt="1"/>
          </p:nvPr>
        </p:nvSpPr>
        <p:spPr>
          <a:xfrm>
            <a:off x="539750" y="540000"/>
            <a:ext cx="5580063" cy="569663"/>
          </a:xfrm>
        </p:spPr>
        <p:txBody>
          <a:bodyPr vert="horz" lIns="0" tIns="0" rIns="91440" bIns="45720" rtlCol="0" anchor="t">
            <a:noAutofit/>
          </a:bodyPr>
          <a:lstStyle>
            <a:lvl1pPr>
              <a:defRPr lang="en-US" dirty="0">
                <a:solidFill>
                  <a:schemeClr val="bg1"/>
                </a:solidFill>
              </a:defRPr>
            </a:lvl1pPr>
          </a:lstStyle>
          <a:p>
            <a:pPr lvl="0"/>
            <a:r>
              <a:rPr lang="en-US" dirty="0"/>
              <a:t>Slide title – text supported by image or graphic</a:t>
            </a:r>
          </a:p>
        </p:txBody>
      </p:sp>
      <p:sp>
        <p:nvSpPr>
          <p:cNvPr id="10" name="Content Placeholder 2"/>
          <p:cNvSpPr>
            <a:spLocks noGrp="1"/>
          </p:cNvSpPr>
          <p:nvPr>
            <p:ph idx="14" hasCustomPrompt="1"/>
          </p:nvPr>
        </p:nvSpPr>
        <p:spPr>
          <a:xfrm>
            <a:off x="539749" y="2201624"/>
            <a:ext cx="558006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5580065" cy="5917596"/>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2" name="Text Placeholder 7"/>
          <p:cNvSpPr>
            <a:spLocks noGrp="1"/>
          </p:cNvSpPr>
          <p:nvPr>
            <p:ph type="body" sz="quarter" idx="13" hasCustomPrompt="1"/>
          </p:nvPr>
        </p:nvSpPr>
        <p:spPr>
          <a:xfrm>
            <a:off x="539749" y="154128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Co-Branded Title Slide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10896450" y="2888345"/>
            <a:ext cx="6421898" cy="3291478"/>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baseline="0">
                <a:solidFill>
                  <a:schemeClr val="bg1"/>
                </a:solidFill>
              </a:defRPr>
            </a:lvl1pPr>
          </a:lstStyle>
          <a:p>
            <a:r>
              <a:rPr lang="en-GB" dirty="0"/>
              <a:t>Client Logo centred vertically and left aligned</a:t>
            </a:r>
          </a:p>
          <a:p>
            <a:endParaRPr lang="en-GB"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39568" y="647884"/>
            <a:ext cx="7772400" cy="7772400"/>
          </a:xfrm>
          <a:prstGeom prst="rect">
            <a:avLst/>
          </a:prstGeom>
        </p:spPr>
      </p:pic>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cxnSp>
        <p:nvCxnSpPr>
          <p:cNvPr id="5" name="Straight Connector 4"/>
          <p:cNvCxnSpPr/>
          <p:nvPr userDrawn="1"/>
        </p:nvCxnSpPr>
        <p:spPr>
          <a:xfrm>
            <a:off x="9609605" y="2626084"/>
            <a:ext cx="3" cy="3816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3619164" y="-1117552"/>
            <a:ext cx="3570514" cy="830997"/>
          </a:xfrm>
          <a:prstGeom prst="rect">
            <a:avLst/>
          </a:prstGeom>
          <a:solidFill>
            <a:schemeClr val="accent1"/>
          </a:solidFill>
        </p:spPr>
        <p:txBody>
          <a:bodyPr wrap="square" rtlCol="0">
            <a:spAutoFit/>
          </a:bodyPr>
          <a:lstStyle/>
          <a:p>
            <a:r>
              <a:rPr lang="en-GB" sz="1600" dirty="0">
                <a:solidFill>
                  <a:schemeClr val="bg1"/>
                </a:solidFill>
              </a:rPr>
              <a:t>Insert client logo, make sure it is vertically centred and the left edged is flush against</a:t>
            </a:r>
            <a:r>
              <a:rPr lang="en-GB" sz="1600" baseline="0" dirty="0">
                <a:solidFill>
                  <a:schemeClr val="bg1"/>
                </a:solidFill>
              </a:rPr>
              <a:t> this line</a:t>
            </a:r>
            <a:r>
              <a:rPr lang="en-GB" sz="1600" dirty="0">
                <a:solidFill>
                  <a:schemeClr val="bg1"/>
                </a:solidFill>
              </a:rPr>
              <a:t> </a:t>
            </a:r>
          </a:p>
        </p:txBody>
      </p:sp>
      <p:cxnSp>
        <p:nvCxnSpPr>
          <p:cNvPr id="12" name="Straight Arrow Connector 11"/>
          <p:cNvCxnSpPr/>
          <p:nvPr userDrawn="1"/>
        </p:nvCxnSpPr>
        <p:spPr>
          <a:xfrm>
            <a:off x="14939963" y="-286555"/>
            <a:ext cx="0" cy="286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idx="1" hasCustomPrompt="1"/>
          </p:nvPr>
        </p:nvSpPr>
        <p:spPr>
          <a:xfrm>
            <a:off x="2892055" y="7302500"/>
            <a:ext cx="14205097" cy="2947271"/>
          </a:xfrm>
        </p:spPr>
        <p:txBody>
          <a:bodyPr vert="horz" lIns="0" tIns="0" rIns="0" bIns="0" rtlCol="0">
            <a:normAutofit/>
          </a:bodyPr>
          <a:lstStyle>
            <a:lvl1pPr marL="0" indent="0">
              <a:spcBef>
                <a:spcPts val="0"/>
              </a:spcBef>
              <a:buNone/>
              <a:defRPr lang="en-US" sz="3200" b="1" smtClean="0">
                <a:solidFill>
                  <a:schemeClr val="bg1"/>
                </a:solidFill>
              </a:defRPr>
            </a:lvl1pPr>
          </a:lstStyle>
          <a:p>
            <a:pPr marL="0" lvl="0" indent="0">
              <a:buNone/>
            </a:pPr>
            <a:r>
              <a:rPr lang="en-US" dirty="0"/>
              <a:t>Use this space for a subtitle if you need one. </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pos="135">
          <p15:clr>
            <a:srgbClr val="FBAE40"/>
          </p15:clr>
        </p15:guide>
        <p15:guide id="3" orient="horz" pos="4600">
          <p15:clr>
            <a:srgbClr val="FBAE40"/>
          </p15:clr>
        </p15:guide>
        <p15:guide id="4" pos="181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udience Profile">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noChangeAspect="1"/>
          </p:cNvSpPr>
          <p:nvPr>
            <p:ph sz="quarter" idx="39" hasCustomPrompt="1"/>
          </p:nvPr>
        </p:nvSpPr>
        <p:spPr>
          <a:xfrm>
            <a:off x="7914839" y="1866307"/>
            <a:ext cx="6643933" cy="6643933"/>
          </a:xfrm>
          <a:prstGeom prst="ellipse">
            <a:avLst/>
          </a:prstGeom>
          <a:ln w="12700">
            <a:solidFill>
              <a:schemeClr val="accent2"/>
            </a:solidFill>
          </a:ln>
        </p:spPr>
        <p:txBody>
          <a:bodyPr/>
          <a:lstStyle>
            <a:lvl1pPr marL="0" indent="0">
              <a:buFontTx/>
              <a:buNone/>
              <a:defRPr baseline="0">
                <a:solidFill>
                  <a:schemeClr val="bg1"/>
                </a:solidFill>
              </a:defRPr>
            </a:lvl1pPr>
          </a:lstStyle>
          <a:p>
            <a:pPr lvl="0"/>
            <a:r>
              <a:rPr lang="en-GB" dirty="0"/>
              <a:t>Insert photo or icon</a:t>
            </a:r>
          </a:p>
        </p:txBody>
      </p:sp>
      <p:sp>
        <p:nvSpPr>
          <p:cNvPr id="42" name="Picture Placeholder 41"/>
          <p:cNvSpPr>
            <a:spLocks noGrp="1" noChangeAspect="1"/>
          </p:cNvSpPr>
          <p:nvPr>
            <p:ph type="pic" sz="quarter" idx="64"/>
          </p:nvPr>
        </p:nvSpPr>
        <p:spPr>
          <a:xfrm>
            <a:off x="10524980" y="1273210"/>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3" name="Picture Placeholder 41"/>
          <p:cNvSpPr>
            <a:spLocks noGrp="1" noChangeAspect="1"/>
          </p:cNvSpPr>
          <p:nvPr>
            <p:ph type="pic" sz="quarter" idx="65"/>
          </p:nvPr>
        </p:nvSpPr>
        <p:spPr>
          <a:xfrm>
            <a:off x="12928979" y="240715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4" name="Picture Placeholder 41"/>
          <p:cNvSpPr>
            <a:spLocks noGrp="1" noChangeAspect="1"/>
          </p:cNvSpPr>
          <p:nvPr>
            <p:ph type="pic" sz="quarter" idx="66"/>
          </p:nvPr>
        </p:nvSpPr>
        <p:spPr>
          <a:xfrm>
            <a:off x="8168825" y="240642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5" name="Picture Placeholder 41"/>
          <p:cNvSpPr>
            <a:spLocks noGrp="1" noChangeAspect="1"/>
          </p:cNvSpPr>
          <p:nvPr>
            <p:ph type="pic" sz="quarter" idx="67"/>
          </p:nvPr>
        </p:nvSpPr>
        <p:spPr>
          <a:xfrm>
            <a:off x="727899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6" name="Picture Placeholder 41"/>
          <p:cNvSpPr>
            <a:spLocks noGrp="1" noChangeAspect="1"/>
          </p:cNvSpPr>
          <p:nvPr>
            <p:ph type="pic" sz="quarter" idx="68"/>
          </p:nvPr>
        </p:nvSpPr>
        <p:spPr>
          <a:xfrm>
            <a:off x="1385235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7" name="Picture Placeholder 41"/>
          <p:cNvSpPr>
            <a:spLocks noGrp="1" noChangeAspect="1"/>
          </p:cNvSpPr>
          <p:nvPr>
            <p:ph type="pic" sz="quarter" idx="69"/>
          </p:nvPr>
        </p:nvSpPr>
        <p:spPr>
          <a:xfrm>
            <a:off x="8232914"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8" name="Picture Placeholder 41"/>
          <p:cNvSpPr>
            <a:spLocks noGrp="1" noChangeAspect="1"/>
          </p:cNvSpPr>
          <p:nvPr>
            <p:ph type="pic" sz="quarter" idx="70"/>
          </p:nvPr>
        </p:nvSpPr>
        <p:spPr>
          <a:xfrm>
            <a:off x="10559201" y="769933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9" name="Picture Placeholder 41"/>
          <p:cNvSpPr>
            <a:spLocks noGrp="1" noChangeAspect="1"/>
          </p:cNvSpPr>
          <p:nvPr>
            <p:ph type="pic" sz="quarter" idx="71"/>
          </p:nvPr>
        </p:nvSpPr>
        <p:spPr>
          <a:xfrm>
            <a:off x="12801252"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10" name="Content Placeholder 2"/>
          <p:cNvSpPr>
            <a:spLocks noGrp="1"/>
          </p:cNvSpPr>
          <p:nvPr>
            <p:ph idx="14" hasCustomPrompt="1"/>
          </p:nvPr>
        </p:nvSpPr>
        <p:spPr>
          <a:xfrm>
            <a:off x="539749" y="2201624"/>
            <a:ext cx="4319589" cy="412464"/>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Subheading</a:t>
            </a:r>
          </a:p>
        </p:txBody>
      </p:sp>
      <p:sp>
        <p:nvSpPr>
          <p:cNvPr id="11" name="Text Placeholder 6"/>
          <p:cNvSpPr>
            <a:spLocks noGrp="1"/>
          </p:cNvSpPr>
          <p:nvPr>
            <p:ph type="body" sz="quarter" idx="32" hasCustomPrompt="1"/>
          </p:nvPr>
        </p:nvSpPr>
        <p:spPr>
          <a:xfrm>
            <a:off x="539749" y="2620232"/>
            <a:ext cx="4140201" cy="5917596"/>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a:xfrm>
            <a:off x="16381413" y="9540000"/>
            <a:ext cx="1331911" cy="350392"/>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20" name="Content Placeholder 2"/>
          <p:cNvSpPr>
            <a:spLocks noGrp="1"/>
          </p:cNvSpPr>
          <p:nvPr>
            <p:ph idx="48" hasCustomPrompt="1"/>
          </p:nvPr>
        </p:nvSpPr>
        <p:spPr>
          <a:xfrm>
            <a:off x="12492100" y="86470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1" name="Text Placeholder 6"/>
          <p:cNvSpPr>
            <a:spLocks noGrp="1"/>
          </p:cNvSpPr>
          <p:nvPr>
            <p:ph type="body" sz="quarter" idx="49" hasCustomPrompt="1"/>
          </p:nvPr>
        </p:nvSpPr>
        <p:spPr>
          <a:xfrm>
            <a:off x="12492100" y="130487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28" name="Content Placeholder 2"/>
          <p:cNvSpPr>
            <a:spLocks noGrp="1"/>
          </p:cNvSpPr>
          <p:nvPr>
            <p:ph idx="50" hasCustomPrompt="1"/>
          </p:nvPr>
        </p:nvSpPr>
        <p:spPr>
          <a:xfrm>
            <a:off x="14641335" y="2635042"/>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9" name="Text Placeholder 6"/>
          <p:cNvSpPr>
            <a:spLocks noGrp="1"/>
          </p:cNvSpPr>
          <p:nvPr>
            <p:ph type="body" sz="quarter" idx="51" hasCustomPrompt="1"/>
          </p:nvPr>
        </p:nvSpPr>
        <p:spPr>
          <a:xfrm>
            <a:off x="14641335" y="3075209"/>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0" name="Content Placeholder 2"/>
          <p:cNvSpPr>
            <a:spLocks noGrp="1"/>
          </p:cNvSpPr>
          <p:nvPr>
            <p:ph idx="52" hasCustomPrompt="1"/>
          </p:nvPr>
        </p:nvSpPr>
        <p:spPr>
          <a:xfrm>
            <a:off x="15476223" y="472382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1" name="Text Placeholder 6"/>
          <p:cNvSpPr>
            <a:spLocks noGrp="1"/>
          </p:cNvSpPr>
          <p:nvPr>
            <p:ph type="body" sz="quarter" idx="53" hasCustomPrompt="1"/>
          </p:nvPr>
        </p:nvSpPr>
        <p:spPr>
          <a:xfrm>
            <a:off x="15476223" y="516399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2" name="Content Placeholder 2"/>
          <p:cNvSpPr>
            <a:spLocks noGrp="1"/>
          </p:cNvSpPr>
          <p:nvPr>
            <p:ph idx="54" hasCustomPrompt="1"/>
          </p:nvPr>
        </p:nvSpPr>
        <p:spPr>
          <a:xfrm>
            <a:off x="14641335" y="6994374"/>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3" name="Text Placeholder 6"/>
          <p:cNvSpPr>
            <a:spLocks noGrp="1"/>
          </p:cNvSpPr>
          <p:nvPr>
            <p:ph type="body" sz="quarter" idx="55" hasCustomPrompt="1"/>
          </p:nvPr>
        </p:nvSpPr>
        <p:spPr>
          <a:xfrm>
            <a:off x="14641335" y="7434541"/>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4" name="Content Placeholder 2"/>
          <p:cNvSpPr>
            <a:spLocks noGrp="1"/>
          </p:cNvSpPr>
          <p:nvPr>
            <p:ph idx="56" hasCustomPrompt="1"/>
          </p:nvPr>
        </p:nvSpPr>
        <p:spPr>
          <a:xfrm>
            <a:off x="8363193" y="845063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5" name="Text Placeholder 6"/>
          <p:cNvSpPr>
            <a:spLocks noGrp="1"/>
          </p:cNvSpPr>
          <p:nvPr>
            <p:ph type="body" sz="quarter" idx="57" hasCustomPrompt="1"/>
          </p:nvPr>
        </p:nvSpPr>
        <p:spPr>
          <a:xfrm>
            <a:off x="8363193" y="889080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6" name="Content Placeholder 2"/>
          <p:cNvSpPr>
            <a:spLocks noGrp="1"/>
          </p:cNvSpPr>
          <p:nvPr>
            <p:ph idx="58" hasCustomPrompt="1"/>
          </p:nvPr>
        </p:nvSpPr>
        <p:spPr>
          <a:xfrm>
            <a:off x="5571906" y="261408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7" name="Text Placeholder 6"/>
          <p:cNvSpPr>
            <a:spLocks noGrp="1"/>
          </p:cNvSpPr>
          <p:nvPr>
            <p:ph type="body" sz="quarter" idx="59" hasCustomPrompt="1"/>
          </p:nvPr>
        </p:nvSpPr>
        <p:spPr>
          <a:xfrm>
            <a:off x="5571906" y="305425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8" name="Content Placeholder 2"/>
          <p:cNvSpPr>
            <a:spLocks noGrp="1"/>
          </p:cNvSpPr>
          <p:nvPr>
            <p:ph idx="60" hasCustomPrompt="1"/>
          </p:nvPr>
        </p:nvSpPr>
        <p:spPr>
          <a:xfrm>
            <a:off x="4757817" y="469551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9" name="Text Placeholder 6"/>
          <p:cNvSpPr>
            <a:spLocks noGrp="1"/>
          </p:cNvSpPr>
          <p:nvPr>
            <p:ph type="body" sz="quarter" idx="61" hasCustomPrompt="1"/>
          </p:nvPr>
        </p:nvSpPr>
        <p:spPr>
          <a:xfrm>
            <a:off x="4757817" y="513568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40" name="Content Placeholder 2"/>
          <p:cNvSpPr>
            <a:spLocks noGrp="1"/>
          </p:cNvSpPr>
          <p:nvPr>
            <p:ph idx="62" hasCustomPrompt="1"/>
          </p:nvPr>
        </p:nvSpPr>
        <p:spPr>
          <a:xfrm>
            <a:off x="5626429" y="6970099"/>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41" name="Text Placeholder 6"/>
          <p:cNvSpPr>
            <a:spLocks noGrp="1"/>
          </p:cNvSpPr>
          <p:nvPr>
            <p:ph type="body" sz="quarter" idx="63" hasCustomPrompt="1"/>
          </p:nvPr>
        </p:nvSpPr>
        <p:spPr>
          <a:xfrm>
            <a:off x="5626429" y="7410266"/>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6" name="Text Placeholder 5"/>
          <p:cNvSpPr>
            <a:spLocks noGrp="1"/>
          </p:cNvSpPr>
          <p:nvPr>
            <p:ph type="body" sz="quarter" idx="72" hasCustomPrompt="1"/>
          </p:nvPr>
        </p:nvSpPr>
        <p:spPr>
          <a:xfrm>
            <a:off x="539749" y="564958"/>
            <a:ext cx="12213377" cy="672594"/>
          </a:xfrm>
        </p:spPr>
        <p:txBody>
          <a:bodyPr vert="horz" lIns="0" tIns="0" rIns="91440" bIns="45720" rtlCol="0" anchor="t">
            <a:noAutofit/>
          </a:bodyPr>
          <a:lstStyle>
            <a:lvl1pPr marL="0" marR="0" indent="0" algn="l" defTabSz="1371417" rtl="0" eaLnBrk="1" fontAlgn="auto" latinLnBrk="0" hangingPunct="1">
              <a:lnSpc>
                <a:spcPct val="90000"/>
              </a:lnSpc>
              <a:spcBef>
                <a:spcPct val="0"/>
              </a:spcBef>
              <a:spcAft>
                <a:spcPts val="0"/>
              </a:spcAft>
              <a:buClrTx/>
              <a:buSzPct val="85000"/>
              <a:buFontTx/>
              <a:buNone/>
              <a:tabLst/>
              <a:defRPr lang="en-US" sz="3000" b="1" baseline="0" smtClean="0">
                <a:solidFill>
                  <a:schemeClr val="bg1"/>
                </a:solidFill>
                <a:latin typeface="+mj-lt"/>
                <a:ea typeface="+mj-ea"/>
                <a:cs typeface="+mj-cs"/>
              </a:defRPr>
            </a:lvl1pPr>
            <a:lvl2pPr>
              <a:defRPr lang="en-US" sz="2700" smtClean="0"/>
            </a:lvl2pPr>
            <a:lvl3pPr>
              <a:defRPr lang="en-US" sz="2700" smtClean="0"/>
            </a:lvl3pPr>
            <a:lvl4pPr>
              <a:defRPr lang="en-US" sz="2700" smtClean="0"/>
            </a:lvl4pPr>
            <a:lvl5pPr>
              <a:defRPr lang="en-US" sz="2700"/>
            </a:lvl5pPr>
          </a:lstStyle>
          <a:p>
            <a:pPr marL="0" marR="0" lvl="0" indent="0" algn="l" defTabSz="1371417" rtl="0" eaLnBrk="1" fontAlgn="auto" latinLnBrk="0" hangingPunct="1">
              <a:lnSpc>
                <a:spcPct val="90000"/>
              </a:lnSpc>
              <a:spcBef>
                <a:spcPct val="0"/>
              </a:spcBef>
              <a:spcAft>
                <a:spcPts val="0"/>
              </a:spcAft>
              <a:buClrTx/>
              <a:buSzPct val="85000"/>
              <a:buFontTx/>
              <a:buNone/>
              <a:tabLst/>
              <a:defRPr/>
            </a:pPr>
            <a:r>
              <a:rPr lang="en-US" sz="3000" b="1" baseline="0" dirty="0">
                <a:solidFill>
                  <a:schemeClr val="bg1"/>
                </a:solidFill>
                <a:latin typeface="+mj-lt"/>
                <a:ea typeface="+mj-ea"/>
                <a:cs typeface="+mj-cs"/>
              </a:rPr>
              <a:t>Audience targeting </a:t>
            </a:r>
            <a:r>
              <a:rPr lang="en-US" dirty="0"/>
              <a:t>&lt;for insert brand&gt;</a:t>
            </a:r>
          </a:p>
        </p:txBody>
      </p:sp>
      <p:sp>
        <p:nvSpPr>
          <p:cNvPr id="5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439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ircles with images">
    <p:bg>
      <p:bgPr>
        <a:solidFill>
          <a:schemeClr val="tx1"/>
        </a:solidFill>
        <a:effectLst/>
      </p:bgPr>
    </p:bg>
    <p:spTree>
      <p:nvGrpSpPr>
        <p:cNvPr id="1" name=""/>
        <p:cNvGrpSpPr/>
        <p:nvPr/>
      </p:nvGrpSpPr>
      <p:grpSpPr>
        <a:xfrm>
          <a:off x="0" y="0"/>
          <a:ext cx="0" cy="0"/>
          <a:chOff x="0" y="0"/>
          <a:chExt cx="0" cy="0"/>
        </a:xfrm>
      </p:grpSpPr>
      <p:sp>
        <p:nvSpPr>
          <p:cNvPr id="7" name="Content Placeholder 6"/>
          <p:cNvSpPr>
            <a:spLocks noGrp="1" noChangeAspect="1"/>
          </p:cNvSpPr>
          <p:nvPr>
            <p:ph sz="quarter" idx="39" hasCustomPrompt="1"/>
          </p:nvPr>
        </p:nvSpPr>
        <p:spPr>
          <a:xfrm>
            <a:off x="7997402" y="1886747"/>
            <a:ext cx="6643933" cy="6643933"/>
          </a:xfrm>
          <a:prstGeom prst="ellipse">
            <a:avLst/>
          </a:prstGeom>
          <a:ln w="12700">
            <a:solidFill>
              <a:schemeClr val="accent2"/>
            </a:solidFill>
          </a:ln>
        </p:spPr>
        <p:txBody>
          <a:bodyPr anchor="b"/>
          <a:lstStyle>
            <a:lvl1pPr marL="0" indent="0">
              <a:buFontTx/>
              <a:buNone/>
              <a:defRPr baseline="0">
                <a:solidFill>
                  <a:schemeClr val="bg1"/>
                </a:solidFill>
              </a:defRPr>
            </a:lvl1pPr>
          </a:lstStyle>
          <a:p>
            <a:pPr lvl="0"/>
            <a:r>
              <a:rPr lang="en-GB" dirty="0"/>
              <a:t>Insert photo or icon</a:t>
            </a:r>
          </a:p>
        </p:txBody>
      </p:sp>
      <p:sp>
        <p:nvSpPr>
          <p:cNvPr id="42" name="Picture Placeholder 41"/>
          <p:cNvSpPr>
            <a:spLocks noGrp="1" noChangeAspect="1"/>
          </p:cNvSpPr>
          <p:nvPr>
            <p:ph type="pic" sz="quarter" idx="64"/>
          </p:nvPr>
        </p:nvSpPr>
        <p:spPr>
          <a:xfrm>
            <a:off x="10524980" y="1273210"/>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3" name="Picture Placeholder 41"/>
          <p:cNvSpPr>
            <a:spLocks noGrp="1" noChangeAspect="1"/>
          </p:cNvSpPr>
          <p:nvPr>
            <p:ph type="pic" sz="quarter" idx="65"/>
          </p:nvPr>
        </p:nvSpPr>
        <p:spPr>
          <a:xfrm>
            <a:off x="12928979" y="240715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4" name="Picture Placeholder 41"/>
          <p:cNvSpPr>
            <a:spLocks noGrp="1" noChangeAspect="1"/>
          </p:cNvSpPr>
          <p:nvPr>
            <p:ph type="pic" sz="quarter" idx="66"/>
          </p:nvPr>
        </p:nvSpPr>
        <p:spPr>
          <a:xfrm>
            <a:off x="8168825" y="240642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5" name="Picture Placeholder 41"/>
          <p:cNvSpPr>
            <a:spLocks noGrp="1" noChangeAspect="1"/>
          </p:cNvSpPr>
          <p:nvPr>
            <p:ph type="pic" sz="quarter" idx="67"/>
          </p:nvPr>
        </p:nvSpPr>
        <p:spPr>
          <a:xfrm>
            <a:off x="727899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6" name="Picture Placeholder 41"/>
          <p:cNvSpPr>
            <a:spLocks noGrp="1" noChangeAspect="1"/>
          </p:cNvSpPr>
          <p:nvPr>
            <p:ph type="pic" sz="quarter" idx="68"/>
          </p:nvPr>
        </p:nvSpPr>
        <p:spPr>
          <a:xfrm>
            <a:off x="13852359" y="4489196"/>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7" name="Picture Placeholder 41"/>
          <p:cNvSpPr>
            <a:spLocks noGrp="1" noChangeAspect="1"/>
          </p:cNvSpPr>
          <p:nvPr>
            <p:ph type="pic" sz="quarter" idx="69"/>
          </p:nvPr>
        </p:nvSpPr>
        <p:spPr>
          <a:xfrm>
            <a:off x="8232914"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8" name="Picture Placeholder 41"/>
          <p:cNvSpPr>
            <a:spLocks noGrp="1" noChangeAspect="1"/>
          </p:cNvSpPr>
          <p:nvPr>
            <p:ph type="pic" sz="quarter" idx="70"/>
          </p:nvPr>
        </p:nvSpPr>
        <p:spPr>
          <a:xfrm>
            <a:off x="10559201" y="7699337"/>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49" name="Picture Placeholder 41"/>
          <p:cNvSpPr>
            <a:spLocks noGrp="1" noChangeAspect="1"/>
          </p:cNvSpPr>
          <p:nvPr>
            <p:ph type="pic" sz="quarter" idx="71"/>
          </p:nvPr>
        </p:nvSpPr>
        <p:spPr>
          <a:xfrm>
            <a:off x="12801252" y="6676854"/>
            <a:ext cx="1404000" cy="1404000"/>
          </a:xfrm>
          <a:prstGeom prst="ellipse">
            <a:avLst/>
          </a:prstGeom>
          <a:ln w="12700">
            <a:solidFill>
              <a:schemeClr val="accent2"/>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11" name="Text Placeholder 6"/>
          <p:cNvSpPr>
            <a:spLocks noGrp="1"/>
          </p:cNvSpPr>
          <p:nvPr>
            <p:ph type="body" sz="quarter" idx="32" hasCustomPrompt="1"/>
          </p:nvPr>
        </p:nvSpPr>
        <p:spPr>
          <a:xfrm>
            <a:off x="539749" y="3162162"/>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a:xfrm>
            <a:off x="16381413" y="9540000"/>
            <a:ext cx="1331911" cy="350392"/>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20" name="Content Placeholder 2"/>
          <p:cNvSpPr>
            <a:spLocks noGrp="1"/>
          </p:cNvSpPr>
          <p:nvPr>
            <p:ph idx="48" hasCustomPrompt="1"/>
          </p:nvPr>
        </p:nvSpPr>
        <p:spPr>
          <a:xfrm>
            <a:off x="12492100" y="86470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1" name="Text Placeholder 6"/>
          <p:cNvSpPr>
            <a:spLocks noGrp="1"/>
          </p:cNvSpPr>
          <p:nvPr>
            <p:ph type="body" sz="quarter" idx="49" hasCustomPrompt="1"/>
          </p:nvPr>
        </p:nvSpPr>
        <p:spPr>
          <a:xfrm>
            <a:off x="12492100" y="130487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28" name="Content Placeholder 2"/>
          <p:cNvSpPr>
            <a:spLocks noGrp="1"/>
          </p:cNvSpPr>
          <p:nvPr>
            <p:ph idx="50" hasCustomPrompt="1"/>
          </p:nvPr>
        </p:nvSpPr>
        <p:spPr>
          <a:xfrm>
            <a:off x="14641335" y="2635042"/>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29" name="Text Placeholder 6"/>
          <p:cNvSpPr>
            <a:spLocks noGrp="1"/>
          </p:cNvSpPr>
          <p:nvPr>
            <p:ph type="body" sz="quarter" idx="51" hasCustomPrompt="1"/>
          </p:nvPr>
        </p:nvSpPr>
        <p:spPr>
          <a:xfrm>
            <a:off x="14641335" y="3075209"/>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0" name="Content Placeholder 2"/>
          <p:cNvSpPr>
            <a:spLocks noGrp="1"/>
          </p:cNvSpPr>
          <p:nvPr>
            <p:ph idx="52" hasCustomPrompt="1"/>
          </p:nvPr>
        </p:nvSpPr>
        <p:spPr>
          <a:xfrm>
            <a:off x="15476223" y="472382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1" name="Text Placeholder 6"/>
          <p:cNvSpPr>
            <a:spLocks noGrp="1"/>
          </p:cNvSpPr>
          <p:nvPr>
            <p:ph type="body" sz="quarter" idx="53" hasCustomPrompt="1"/>
          </p:nvPr>
        </p:nvSpPr>
        <p:spPr>
          <a:xfrm>
            <a:off x="15476223" y="516399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2" name="Content Placeholder 2"/>
          <p:cNvSpPr>
            <a:spLocks noGrp="1"/>
          </p:cNvSpPr>
          <p:nvPr>
            <p:ph idx="54" hasCustomPrompt="1"/>
          </p:nvPr>
        </p:nvSpPr>
        <p:spPr>
          <a:xfrm>
            <a:off x="14641335" y="6994374"/>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3" name="Text Placeholder 6"/>
          <p:cNvSpPr>
            <a:spLocks noGrp="1"/>
          </p:cNvSpPr>
          <p:nvPr>
            <p:ph type="body" sz="quarter" idx="55" hasCustomPrompt="1"/>
          </p:nvPr>
        </p:nvSpPr>
        <p:spPr>
          <a:xfrm>
            <a:off x="14641335" y="7434541"/>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4" name="Content Placeholder 2"/>
          <p:cNvSpPr>
            <a:spLocks noGrp="1"/>
          </p:cNvSpPr>
          <p:nvPr>
            <p:ph idx="56" hasCustomPrompt="1"/>
          </p:nvPr>
        </p:nvSpPr>
        <p:spPr>
          <a:xfrm>
            <a:off x="8363193" y="845063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5" name="Text Placeholder 6"/>
          <p:cNvSpPr>
            <a:spLocks noGrp="1"/>
          </p:cNvSpPr>
          <p:nvPr>
            <p:ph type="body" sz="quarter" idx="57" hasCustomPrompt="1"/>
          </p:nvPr>
        </p:nvSpPr>
        <p:spPr>
          <a:xfrm>
            <a:off x="8363193" y="889080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6" name="Content Placeholder 2"/>
          <p:cNvSpPr>
            <a:spLocks noGrp="1"/>
          </p:cNvSpPr>
          <p:nvPr>
            <p:ph idx="58" hasCustomPrompt="1"/>
          </p:nvPr>
        </p:nvSpPr>
        <p:spPr>
          <a:xfrm>
            <a:off x="5571906" y="2614088"/>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7" name="Text Placeholder 6"/>
          <p:cNvSpPr>
            <a:spLocks noGrp="1"/>
          </p:cNvSpPr>
          <p:nvPr>
            <p:ph type="body" sz="quarter" idx="59" hasCustomPrompt="1"/>
          </p:nvPr>
        </p:nvSpPr>
        <p:spPr>
          <a:xfrm>
            <a:off x="5571906" y="3054255"/>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8" name="Content Placeholder 2"/>
          <p:cNvSpPr>
            <a:spLocks noGrp="1"/>
          </p:cNvSpPr>
          <p:nvPr>
            <p:ph idx="60" hasCustomPrompt="1"/>
          </p:nvPr>
        </p:nvSpPr>
        <p:spPr>
          <a:xfrm>
            <a:off x="4757817" y="4695515"/>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39" name="Text Placeholder 6"/>
          <p:cNvSpPr>
            <a:spLocks noGrp="1"/>
          </p:cNvSpPr>
          <p:nvPr>
            <p:ph type="body" sz="quarter" idx="61" hasCustomPrompt="1"/>
          </p:nvPr>
        </p:nvSpPr>
        <p:spPr>
          <a:xfrm>
            <a:off x="4757817" y="5135682"/>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40" name="Content Placeholder 2"/>
          <p:cNvSpPr>
            <a:spLocks noGrp="1"/>
          </p:cNvSpPr>
          <p:nvPr>
            <p:ph idx="62" hasCustomPrompt="1"/>
          </p:nvPr>
        </p:nvSpPr>
        <p:spPr>
          <a:xfrm>
            <a:off x="5626429" y="6970099"/>
            <a:ext cx="1579319" cy="436395"/>
          </a:xfrm>
          <a:noFill/>
        </p:spPr>
        <p:txBody>
          <a:bodyPr lIns="0">
            <a:noAutofit/>
          </a:bodyPr>
          <a:lstStyle>
            <a:lvl1pPr marL="28575" indent="0">
              <a:buNone/>
              <a:tabLst/>
              <a:defRPr sz="18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Category</a:t>
            </a:r>
          </a:p>
        </p:txBody>
      </p:sp>
      <p:sp>
        <p:nvSpPr>
          <p:cNvPr id="41" name="Text Placeholder 6"/>
          <p:cNvSpPr>
            <a:spLocks noGrp="1"/>
          </p:cNvSpPr>
          <p:nvPr>
            <p:ph type="body" sz="quarter" idx="63" hasCustomPrompt="1"/>
          </p:nvPr>
        </p:nvSpPr>
        <p:spPr>
          <a:xfrm>
            <a:off x="5626429" y="7410266"/>
            <a:ext cx="2232000" cy="806186"/>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baseline="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6" name="Text Placeholder 5"/>
          <p:cNvSpPr>
            <a:spLocks noGrp="1"/>
          </p:cNvSpPr>
          <p:nvPr>
            <p:ph type="body" sz="quarter" idx="72" hasCustomPrompt="1"/>
          </p:nvPr>
        </p:nvSpPr>
        <p:spPr>
          <a:xfrm>
            <a:off x="539749" y="564958"/>
            <a:ext cx="12213377" cy="672594"/>
          </a:xfrm>
        </p:spPr>
        <p:txBody>
          <a:bodyPr vert="horz" lIns="0" tIns="0" rIns="91440" bIns="45720" rtlCol="0" anchor="t">
            <a:noAutofit/>
          </a:bodyPr>
          <a:lstStyle>
            <a:lvl1pPr marL="0" marR="0" indent="0" algn="l" defTabSz="1371417" rtl="0" eaLnBrk="1" fontAlgn="auto" latinLnBrk="0" hangingPunct="1">
              <a:lnSpc>
                <a:spcPct val="90000"/>
              </a:lnSpc>
              <a:spcBef>
                <a:spcPct val="0"/>
              </a:spcBef>
              <a:spcAft>
                <a:spcPts val="0"/>
              </a:spcAft>
              <a:buClrTx/>
              <a:buSzPct val="85000"/>
              <a:buFontTx/>
              <a:buNone/>
              <a:tabLst/>
              <a:defRPr lang="en-US" sz="3000" b="1" baseline="0" smtClean="0">
                <a:solidFill>
                  <a:schemeClr val="bg1"/>
                </a:solidFill>
                <a:latin typeface="+mj-lt"/>
                <a:ea typeface="+mj-ea"/>
                <a:cs typeface="+mj-cs"/>
              </a:defRPr>
            </a:lvl1pPr>
            <a:lvl2pPr>
              <a:defRPr lang="en-US" sz="2700" smtClean="0"/>
            </a:lvl2pPr>
            <a:lvl3pPr>
              <a:defRPr lang="en-US" sz="2700" smtClean="0"/>
            </a:lvl3pPr>
            <a:lvl4pPr>
              <a:defRPr lang="en-US" sz="2700" smtClean="0"/>
            </a:lvl4pPr>
            <a:lvl5pPr>
              <a:defRPr lang="en-US" sz="2700"/>
            </a:lvl5pPr>
          </a:lstStyle>
          <a:p>
            <a:pPr marL="0" marR="0" lvl="0" indent="0" algn="l" defTabSz="1371417" rtl="0" eaLnBrk="1" fontAlgn="auto" latinLnBrk="0" hangingPunct="1">
              <a:lnSpc>
                <a:spcPct val="90000"/>
              </a:lnSpc>
              <a:spcBef>
                <a:spcPct val="0"/>
              </a:spcBef>
              <a:spcAft>
                <a:spcPts val="0"/>
              </a:spcAft>
              <a:buClrTx/>
              <a:buSzPct val="85000"/>
              <a:buFontTx/>
              <a:buNone/>
              <a:tabLst/>
              <a:defRPr/>
            </a:pPr>
            <a:r>
              <a:rPr lang="en-US" sz="3000" b="1" baseline="0" dirty="0">
                <a:solidFill>
                  <a:schemeClr val="bg1"/>
                </a:solidFill>
                <a:latin typeface="+mj-lt"/>
                <a:ea typeface="+mj-ea"/>
                <a:cs typeface="+mj-cs"/>
              </a:rPr>
              <a:t>Insert title</a:t>
            </a:r>
            <a:endParaRPr lang="en-US" dirty="0"/>
          </a:p>
        </p:txBody>
      </p:sp>
      <p:sp>
        <p:nvSpPr>
          <p:cNvPr id="50" name="Content Placeholder 6"/>
          <p:cNvSpPr>
            <a:spLocks noGrp="1" noChangeAspect="1"/>
          </p:cNvSpPr>
          <p:nvPr>
            <p:ph sz="quarter" idx="73" hasCustomPrompt="1"/>
          </p:nvPr>
        </p:nvSpPr>
        <p:spPr>
          <a:xfrm>
            <a:off x="9726828" y="3535263"/>
            <a:ext cx="3081701" cy="3081701"/>
          </a:xfrm>
          <a:prstGeom prst="ellipse">
            <a:avLst/>
          </a:prstGeom>
          <a:ln w="12700">
            <a:solidFill>
              <a:schemeClr val="accent4"/>
            </a:solidFill>
          </a:ln>
        </p:spPr>
        <p:txBody>
          <a:bodyPr/>
          <a:lstStyle>
            <a:lvl1pPr marL="0" indent="0">
              <a:buFontTx/>
              <a:buNone/>
              <a:defRPr baseline="0">
                <a:solidFill>
                  <a:schemeClr val="bg1"/>
                </a:solidFill>
              </a:defRPr>
            </a:lvl1pPr>
          </a:lstStyle>
          <a:p>
            <a:pPr lvl="0"/>
            <a:r>
              <a:rPr lang="en-GB" dirty="0"/>
              <a:t>Insert photo or icon</a:t>
            </a:r>
          </a:p>
        </p:txBody>
      </p:sp>
      <p:sp>
        <p:nvSpPr>
          <p:cNvPr id="51" name="Picture Placeholder 41"/>
          <p:cNvSpPr>
            <a:spLocks noGrp="1" noChangeAspect="1"/>
          </p:cNvSpPr>
          <p:nvPr>
            <p:ph type="pic" sz="quarter" idx="74"/>
          </p:nvPr>
        </p:nvSpPr>
        <p:spPr>
          <a:xfrm>
            <a:off x="11705078" y="346608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2" name="Picture Placeholder 41"/>
          <p:cNvSpPr>
            <a:spLocks noGrp="1" noChangeAspect="1"/>
          </p:cNvSpPr>
          <p:nvPr>
            <p:ph type="pic" sz="quarter" idx="75"/>
          </p:nvPr>
        </p:nvSpPr>
        <p:spPr>
          <a:xfrm>
            <a:off x="9426279" y="348700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3" name="Picture Placeholder 41"/>
          <p:cNvSpPr>
            <a:spLocks noGrp="1" noChangeAspect="1"/>
          </p:cNvSpPr>
          <p:nvPr>
            <p:ph type="pic" sz="quarter" idx="76"/>
          </p:nvPr>
        </p:nvSpPr>
        <p:spPr>
          <a:xfrm>
            <a:off x="11679172" y="558099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4" name="Picture Placeholder 41"/>
          <p:cNvSpPr>
            <a:spLocks noGrp="1" noChangeAspect="1"/>
          </p:cNvSpPr>
          <p:nvPr>
            <p:ph type="pic" sz="quarter" idx="77"/>
          </p:nvPr>
        </p:nvSpPr>
        <p:spPr>
          <a:xfrm>
            <a:off x="9400373" y="5601911"/>
            <a:ext cx="1404000" cy="1404000"/>
          </a:xfrm>
          <a:prstGeom prst="ellipse">
            <a:avLst/>
          </a:prstGeom>
          <a:ln w="12700">
            <a:solidFill>
              <a:schemeClr val="accent4"/>
            </a:solidFill>
          </a:ln>
        </p:spPr>
        <p:txBody>
          <a:bodyPr vert="horz" lIns="91440" tIns="45720" rIns="91440" bIns="45720" rtlCol="0">
            <a:normAutofit/>
          </a:bodyPr>
          <a:lstStyle>
            <a:lvl1pPr>
              <a:defRPr lang="en-US" sz="1050" baseline="0">
                <a:solidFill>
                  <a:schemeClr val="bg1"/>
                </a:solidFill>
              </a:defRPr>
            </a:lvl1pPr>
          </a:lstStyle>
          <a:p>
            <a:pPr lvl="0"/>
            <a:endParaRPr lang="en-US"/>
          </a:p>
        </p:txBody>
      </p:sp>
      <p:sp>
        <p:nvSpPr>
          <p:cNvPr id="55" name="Parallelogram 54"/>
          <p:cNvSpPr/>
          <p:nvPr userDrawn="1"/>
        </p:nvSpPr>
        <p:spPr>
          <a:xfrm>
            <a:off x="-3676451" y="2190750"/>
            <a:ext cx="8191499"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6" name="Parallelogram 55"/>
          <p:cNvSpPr/>
          <p:nvPr userDrawn="1"/>
        </p:nvSpPr>
        <p:spPr>
          <a:xfrm>
            <a:off x="-3676452" y="4491508"/>
            <a:ext cx="8191500"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7" name="Parallelogram 56"/>
          <p:cNvSpPr/>
          <p:nvPr userDrawn="1"/>
        </p:nvSpPr>
        <p:spPr>
          <a:xfrm>
            <a:off x="-3649741" y="6857548"/>
            <a:ext cx="8191501" cy="900000"/>
          </a:xfrm>
          <a:prstGeom prst="parallelogram">
            <a:avLst>
              <a:gd name="adj" fmla="val 9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58" name="Content Placeholder 2"/>
          <p:cNvSpPr>
            <a:spLocks noGrp="1"/>
          </p:cNvSpPr>
          <p:nvPr>
            <p:ph idx="21" hasCustomPrompt="1"/>
          </p:nvPr>
        </p:nvSpPr>
        <p:spPr>
          <a:xfrm>
            <a:off x="539751" y="2190750"/>
            <a:ext cx="1935820"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59" name="Content Placeholder 2"/>
          <p:cNvSpPr>
            <a:spLocks noGrp="1"/>
          </p:cNvSpPr>
          <p:nvPr>
            <p:ph idx="22" hasCustomPrompt="1"/>
          </p:nvPr>
        </p:nvSpPr>
        <p:spPr>
          <a:xfrm>
            <a:off x="539750" y="4499078"/>
            <a:ext cx="193582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0" name="Content Placeholder 2"/>
          <p:cNvSpPr>
            <a:spLocks noGrp="1"/>
          </p:cNvSpPr>
          <p:nvPr>
            <p:ph idx="24" hasCustomPrompt="1"/>
          </p:nvPr>
        </p:nvSpPr>
        <p:spPr>
          <a:xfrm>
            <a:off x="566462" y="6857548"/>
            <a:ext cx="1909109"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61" name="Text Placeholder 6"/>
          <p:cNvSpPr>
            <a:spLocks noGrp="1"/>
          </p:cNvSpPr>
          <p:nvPr>
            <p:ph type="body" sz="quarter" idx="78" hasCustomPrompt="1"/>
          </p:nvPr>
        </p:nvSpPr>
        <p:spPr>
          <a:xfrm>
            <a:off x="534851" y="5521289"/>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62" name="Text Placeholder 6"/>
          <p:cNvSpPr>
            <a:spLocks noGrp="1"/>
          </p:cNvSpPr>
          <p:nvPr>
            <p:ph type="body" sz="quarter" idx="79" hasCustomPrompt="1"/>
          </p:nvPr>
        </p:nvSpPr>
        <p:spPr>
          <a:xfrm>
            <a:off x="573043" y="7882747"/>
            <a:ext cx="4140201" cy="1155565"/>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5" name="Picture Placeholder 4"/>
          <p:cNvSpPr>
            <a:spLocks noGrp="1"/>
          </p:cNvSpPr>
          <p:nvPr>
            <p:ph type="pic" sz="quarter" idx="80" hasCustomPrompt="1"/>
          </p:nvPr>
        </p:nvSpPr>
        <p:spPr>
          <a:xfrm>
            <a:off x="2475571" y="2185163"/>
            <a:ext cx="1223901" cy="914400"/>
          </a:xfrm>
        </p:spPr>
        <p:txBody>
          <a:bodyPr/>
          <a:lstStyle>
            <a:lvl1pPr>
              <a:defRPr>
                <a:solidFill>
                  <a:schemeClr val="bg1"/>
                </a:solidFill>
              </a:defRPr>
            </a:lvl1pPr>
          </a:lstStyle>
          <a:p>
            <a:r>
              <a:rPr lang="en-US" dirty="0"/>
              <a:t>ICON</a:t>
            </a:r>
          </a:p>
        </p:txBody>
      </p:sp>
      <p:sp>
        <p:nvSpPr>
          <p:cNvPr id="63" name="Picture Placeholder 4"/>
          <p:cNvSpPr>
            <a:spLocks noGrp="1"/>
          </p:cNvSpPr>
          <p:nvPr>
            <p:ph type="pic" sz="quarter" idx="81" hasCustomPrompt="1"/>
          </p:nvPr>
        </p:nvSpPr>
        <p:spPr>
          <a:xfrm>
            <a:off x="2471527" y="4477108"/>
            <a:ext cx="1223901" cy="914400"/>
          </a:xfrm>
        </p:spPr>
        <p:txBody>
          <a:bodyPr/>
          <a:lstStyle>
            <a:lvl1pPr>
              <a:defRPr>
                <a:solidFill>
                  <a:schemeClr val="bg1"/>
                </a:solidFill>
              </a:defRPr>
            </a:lvl1pPr>
          </a:lstStyle>
          <a:p>
            <a:r>
              <a:rPr lang="en-US" dirty="0"/>
              <a:t>ICON</a:t>
            </a:r>
          </a:p>
        </p:txBody>
      </p:sp>
      <p:sp>
        <p:nvSpPr>
          <p:cNvPr id="64" name="Picture Placeholder 4"/>
          <p:cNvSpPr>
            <a:spLocks noGrp="1"/>
          </p:cNvSpPr>
          <p:nvPr>
            <p:ph type="pic" sz="quarter" idx="82" hasCustomPrompt="1"/>
          </p:nvPr>
        </p:nvSpPr>
        <p:spPr>
          <a:xfrm>
            <a:off x="2471527" y="6843148"/>
            <a:ext cx="1223901" cy="914400"/>
          </a:xfrm>
        </p:spPr>
        <p:txBody>
          <a:bodyPr/>
          <a:lstStyle>
            <a:lvl1pPr>
              <a:defRPr>
                <a:solidFill>
                  <a:schemeClr val="bg1"/>
                </a:solidFill>
              </a:defRPr>
            </a:lvl1pPr>
          </a:lstStyle>
          <a:p>
            <a:r>
              <a:rPr lang="en-US" dirty="0"/>
              <a:t>ICON</a:t>
            </a:r>
          </a:p>
        </p:txBody>
      </p:sp>
      <p:sp>
        <p:nvSpPr>
          <p:cNvPr id="6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43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3 column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190750"/>
            <a:ext cx="11341100" cy="7073265"/>
          </a:xfrm>
        </p:spPr>
        <p:txBody>
          <a:bodyPr vert="horz" lIns="91440" tIns="45720" rIns="91440" bIns="45720" numCol="2" spcCol="288000" rtlCol="0">
            <a:noAutofit/>
          </a:bodyPr>
          <a:lstStyle>
            <a:lvl1pPr marL="373063" indent="-373063">
              <a:lnSpc>
                <a:spcPct val="110000"/>
              </a:lnSpc>
              <a:spcBef>
                <a:spcPts val="1500"/>
              </a:spcBef>
              <a:buSzPct val="75000"/>
              <a:buBlip>
                <a:blip r:embed="rId2"/>
              </a:buBlip>
              <a:tabLst/>
              <a:defRPr lang="en-US" sz="1800" kern="1200" dirty="0">
                <a:solidFill>
                  <a:schemeClr val="tx1"/>
                </a:solidFill>
                <a:latin typeface="+mn-lt"/>
                <a:ea typeface="+mn-ea"/>
                <a:cs typeface="+mn-cs"/>
              </a:defRPr>
            </a:lvl1pPr>
            <a:lvl2pPr marL="342854" indent="-342854">
              <a:defRPr lang="en-US" dirty="0" smtClean="0"/>
            </a:lvl2pPr>
            <a:lvl3pPr marL="342854" indent="-342854">
              <a:defRPr lang="en-US" dirty="0" smtClean="0"/>
            </a:lvl3pPr>
            <a:lvl4pPr marL="342854" indent="-342854">
              <a:defRPr lang="en-US" dirty="0" smtClean="0"/>
            </a:lvl4pPr>
            <a:lvl5pPr marL="342854" indent="-342854">
              <a:defRPr lang="en-US" dirty="0"/>
            </a:lvl5pPr>
          </a:lstStyle>
          <a:p>
            <a:pPr>
              <a:lnSpc>
                <a:spcPct val="110000"/>
              </a:lnSpc>
              <a:buSzPct val="75000"/>
              <a:buBlip>
                <a:blip r:embed="rId2"/>
              </a:buBlip>
            </a:pPr>
            <a:r>
              <a:rPr lang="en-GB" dirty="0"/>
              <a:t>Insert text here – it is bulleted and will run in to 2 columns with a nice area of white space on the right</a:t>
            </a:r>
          </a:p>
        </p:txBody>
      </p:sp>
      <p:sp>
        <p:nvSpPr>
          <p:cNvPr id="7" name="Title 1"/>
          <p:cNvSpPr>
            <a:spLocks noGrp="1"/>
          </p:cNvSpPr>
          <p:nvPr>
            <p:ph type="title" hasCustomPrompt="1"/>
          </p:nvPr>
        </p:nvSpPr>
        <p:spPr>
          <a:xfrm>
            <a:off x="539750" y="540000"/>
            <a:ext cx="12744449" cy="360000"/>
          </a:xfrm>
        </p:spPr>
        <p:txBody>
          <a:bodyPr vert="horz" lIns="0" tIns="0" rIns="91440" bIns="45720" rtlCol="0" anchor="t">
            <a:noAutofit/>
          </a:bodyPr>
          <a:lstStyle>
            <a:lvl1pPr>
              <a:defRPr lang="en-US" dirty="0"/>
            </a:lvl1pPr>
          </a:lstStyle>
          <a:p>
            <a:pPr lvl="0"/>
            <a:r>
              <a:rPr lang="en-GB" dirty="0"/>
              <a:t>Slide title – for slides with lots of text, this has 2 columns</a:t>
            </a:r>
            <a:endParaRPr lang="en-US" dirty="0"/>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7173574" cy="353763"/>
          </a:xfrm>
        </p:spPr>
        <p:txBody>
          <a:bodyPr vert="horz" lIns="0" tIns="0" rIns="91440" bIns="45720" rtlCol="0" anchor="t">
            <a:noAutofit/>
          </a:bodyPr>
          <a:lstStyle>
            <a:lvl1pPr>
              <a:defRPr lang="en-US" dirty="0">
                <a:solidFill>
                  <a:schemeClr val="bg1"/>
                </a:solidFill>
              </a:defRPr>
            </a:lvl1pPr>
          </a:lstStyle>
          <a:p>
            <a:pPr lvl="0"/>
            <a:r>
              <a:rPr lang="en-GB" dirty="0"/>
              <a:t>Slide title – for slides with lots of text, this has 2 columns and a dark background</a:t>
            </a:r>
            <a:endParaRPr lang="en-US" dirty="0"/>
          </a:p>
        </p:txBody>
      </p:sp>
      <p:sp>
        <p:nvSpPr>
          <p:cNvPr id="3" name="Content Placeholder 2"/>
          <p:cNvSpPr>
            <a:spLocks noGrp="1"/>
          </p:cNvSpPr>
          <p:nvPr>
            <p:ph idx="1" hasCustomPrompt="1"/>
          </p:nvPr>
        </p:nvSpPr>
        <p:spPr>
          <a:xfrm>
            <a:off x="539750" y="2190750"/>
            <a:ext cx="11520488" cy="7073265"/>
          </a:xfrm>
        </p:spPr>
        <p:txBody>
          <a:bodyPr vert="horz" lIns="91440" tIns="45720" rIns="91440" bIns="45720" numCol="2" spcCol="288000" rtlCol="0">
            <a:noAutofit/>
          </a:bodyPr>
          <a:lstStyle>
            <a:lvl1pPr marL="373063" marR="0" indent="-373063" algn="l" defTabSz="1371417" rtl="0" eaLnBrk="1" fontAlgn="auto" latinLnBrk="0" hangingPunct="1">
              <a:lnSpc>
                <a:spcPct val="110000"/>
              </a:lnSpc>
              <a:spcBef>
                <a:spcPts val="1500"/>
              </a:spcBef>
              <a:spcAft>
                <a:spcPts val="0"/>
              </a:spcAft>
              <a:buClrTx/>
              <a:buSzPct val="75000"/>
              <a:buFontTx/>
              <a:buBlip>
                <a:blip r:embed="rId2"/>
              </a:buBlip>
              <a:tabLst/>
              <a:defRPr lang="en-US" sz="1800" baseline="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373063" marR="0" lvl="0" indent="-373063" algn="l" defTabSz="1371417" rtl="0" eaLnBrk="1" fontAlgn="auto" latinLnBrk="0" hangingPunct="1">
              <a:lnSpc>
                <a:spcPct val="110000"/>
              </a:lnSpc>
              <a:spcBef>
                <a:spcPts val="900"/>
              </a:spcBef>
              <a:spcAft>
                <a:spcPts val="0"/>
              </a:spcAft>
              <a:buClrTx/>
              <a:buSzPct val="75000"/>
              <a:buFontTx/>
              <a:buBlip>
                <a:blip r:embed="rId2"/>
              </a:buBlip>
              <a:tabLst/>
              <a:defRPr/>
            </a:pPr>
            <a:r>
              <a:rPr lang="en-GB" dirty="0"/>
              <a:t>Insert text here – it is bulleted and will run in to 2 columns with a nice space on the right. The dark background gives you a bit of variety, but use this one sparingly!</a:t>
            </a:r>
            <a:endParaRPr lang="en-US" dirty="0"/>
          </a:p>
        </p:txBody>
      </p:sp>
      <p:sp>
        <p:nvSpPr>
          <p:cNvPr id="4" name="Footer Placeholder 3"/>
          <p:cNvSpPr>
            <a:spLocks noGrp="1"/>
          </p:cNvSpPr>
          <p:nvPr>
            <p:ph type="ftr" sz="quarter" idx="14"/>
          </p:nvPr>
        </p:nvSpPr>
        <p:spPr>
          <a:xfrm>
            <a:off x="539749" y="9540000"/>
            <a:ext cx="1190034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9"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econdary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1"/>
            <a:ext cx="10548937"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2 secondary image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39063" y="0"/>
            <a:ext cx="10548937" cy="5101390"/>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Picture Placeholder 2"/>
          <p:cNvSpPr>
            <a:spLocks noGrp="1" noChangeAspect="1"/>
          </p:cNvSpPr>
          <p:nvPr>
            <p:ph type="pic" idx="39"/>
          </p:nvPr>
        </p:nvSpPr>
        <p:spPr>
          <a:xfrm>
            <a:off x="7739063" y="5101390"/>
            <a:ext cx="10548937" cy="5101390"/>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webpage comparis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2268" y="3325834"/>
            <a:ext cx="4727565" cy="306366"/>
          </a:xfrm>
        </p:spPr>
        <p:txBody>
          <a:bodyPr vert="horz" lIns="0" tIns="0" rIns="91440" bIns="45720" rtlCol="0" anchor="t">
            <a:noAutofit/>
          </a:bodyPr>
          <a:lstStyle>
            <a:lvl1pPr marL="0" indent="0">
              <a:buFontTx/>
              <a:buNone/>
              <a:defRPr lang="en-US" b="1" baseline="0" dirty="0" smtClean="0">
                <a:solidFill>
                  <a:schemeClr val="tx1"/>
                </a:solidFill>
                <a:latin typeface="+mj-lt"/>
                <a:ea typeface="+mj-ea"/>
                <a:cs typeface="+mj-cs"/>
              </a:defRPr>
            </a:lvl1pPr>
          </a:lstStyle>
          <a:p>
            <a:pPr lvl="0">
              <a:spcBef>
                <a:spcPct val="0"/>
              </a:spcBef>
            </a:pPr>
            <a:r>
              <a:rPr lang="en-US" dirty="0"/>
              <a:t>Paragraph header</a:t>
            </a:r>
          </a:p>
        </p:txBody>
      </p:sp>
      <p:sp>
        <p:nvSpPr>
          <p:cNvPr id="7" name="Title 1"/>
          <p:cNvSpPr>
            <a:spLocks noGrp="1"/>
          </p:cNvSpPr>
          <p:nvPr>
            <p:ph type="title" hasCustomPrompt="1"/>
          </p:nvPr>
        </p:nvSpPr>
        <p:spPr>
          <a:xfrm>
            <a:off x="539750" y="540000"/>
            <a:ext cx="12744450" cy="359999"/>
          </a:xfrm>
        </p:spPr>
        <p:txBody>
          <a:bodyPr vert="horz" lIns="0" tIns="0" rIns="91440" bIns="45720" rtlCol="0" anchor="t">
            <a:noAutofit/>
          </a:bodyPr>
          <a:lstStyle>
            <a:lvl1pPr>
              <a:buFontTx/>
              <a:buNone/>
              <a:defRPr lang="en-US" baseline="0" dirty="0"/>
            </a:lvl1pPr>
          </a:lstStyle>
          <a:p>
            <a:pPr lvl="0"/>
            <a:r>
              <a:rPr lang="en-US" dirty="0"/>
              <a:t>Slide title – 2 image slide</a:t>
            </a:r>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2" name="Content Placeholder 2"/>
          <p:cNvSpPr>
            <a:spLocks noGrp="1"/>
          </p:cNvSpPr>
          <p:nvPr>
            <p:ph idx="19" hasCustomPrompt="1"/>
          </p:nvPr>
        </p:nvSpPr>
        <p:spPr>
          <a:xfrm>
            <a:off x="9180513" y="3325834"/>
            <a:ext cx="4718190" cy="329479"/>
          </a:xfrm>
        </p:spPr>
        <p:txBody>
          <a:bodyPr vert="horz" lIns="0" tIns="0" rIns="91440" bIns="45720" rtlCol="0" anchor="t">
            <a:noAutofit/>
          </a:bodyPr>
          <a:lstStyle>
            <a:lvl1pPr marL="0" indent="0">
              <a:buFontTx/>
              <a:buNone/>
              <a:defRPr lang="en-US" b="1" dirty="0" smtClean="0">
                <a:solidFill>
                  <a:schemeClr val="tx1"/>
                </a:solidFill>
                <a:latin typeface="+mj-lt"/>
                <a:ea typeface="+mj-ea"/>
                <a:cs typeface="+mj-cs"/>
              </a:defRPr>
            </a:lvl1pPr>
          </a:lstStyle>
          <a:p>
            <a:pPr lvl="0">
              <a:spcBef>
                <a:spcPct val="0"/>
              </a:spcBef>
            </a:pPr>
            <a:r>
              <a:rPr lang="en-US" dirty="0"/>
              <a:t>Paragraph header</a:t>
            </a:r>
          </a:p>
        </p:txBody>
      </p:sp>
      <p:sp>
        <p:nvSpPr>
          <p:cNvPr id="6" name="Rectangle 5"/>
          <p:cNvSpPr/>
          <p:nvPr userDrawn="1"/>
        </p:nvSpPr>
        <p:spPr>
          <a:xfrm>
            <a:off x="553331" y="2174354"/>
            <a:ext cx="8525596" cy="965308"/>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9" name="Rectangle 5"/>
          <p:cNvSpPr/>
          <p:nvPr userDrawn="1"/>
        </p:nvSpPr>
        <p:spPr>
          <a:xfrm>
            <a:off x="9180512" y="2190750"/>
            <a:ext cx="8532811" cy="966125"/>
          </a:xfrm>
          <a:custGeom>
            <a:avLst/>
            <a:gdLst>
              <a:gd name="connsiteX0" fmla="*/ 0 w 5099125"/>
              <a:gd name="connsiteY0" fmla="*/ 0 h 566590"/>
              <a:gd name="connsiteX1" fmla="*/ 5099125 w 5099125"/>
              <a:gd name="connsiteY1" fmla="*/ 0 h 566590"/>
              <a:gd name="connsiteX2" fmla="*/ 5099125 w 5099125"/>
              <a:gd name="connsiteY2" fmla="*/ 566590 h 566590"/>
              <a:gd name="connsiteX3" fmla="*/ 0 w 5099125"/>
              <a:gd name="connsiteY3" fmla="*/ 566590 h 566590"/>
              <a:gd name="connsiteX4" fmla="*/ 0 w 5099125"/>
              <a:gd name="connsiteY4" fmla="*/ 0 h 566590"/>
              <a:gd name="connsiteX0" fmla="*/ 0 w 5099125"/>
              <a:gd name="connsiteY0" fmla="*/ 0 h 577347"/>
              <a:gd name="connsiteX1" fmla="*/ 5099125 w 5099125"/>
              <a:gd name="connsiteY1" fmla="*/ 0 h 577347"/>
              <a:gd name="connsiteX2" fmla="*/ 4518212 w 5099125"/>
              <a:gd name="connsiteY2" fmla="*/ 577347 h 577347"/>
              <a:gd name="connsiteX3" fmla="*/ 0 w 5099125"/>
              <a:gd name="connsiteY3" fmla="*/ 566590 h 577347"/>
              <a:gd name="connsiteX4" fmla="*/ 0 w 5099125"/>
              <a:gd name="connsiteY4" fmla="*/ 0 h 5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125" h="577347">
                <a:moveTo>
                  <a:pt x="0" y="0"/>
                </a:moveTo>
                <a:lnTo>
                  <a:pt x="5099125" y="0"/>
                </a:lnTo>
                <a:lnTo>
                  <a:pt x="4518212" y="577347"/>
                </a:lnTo>
                <a:lnTo>
                  <a:pt x="0" y="56659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GB" dirty="0"/>
          </a:p>
        </p:txBody>
      </p:sp>
      <p:sp>
        <p:nvSpPr>
          <p:cNvPr id="14" name="Content Placeholder 2"/>
          <p:cNvSpPr>
            <a:spLocks noGrp="1"/>
          </p:cNvSpPr>
          <p:nvPr>
            <p:ph idx="17" hasCustomPrompt="1"/>
          </p:nvPr>
        </p:nvSpPr>
        <p:spPr>
          <a:xfrm>
            <a:off x="1798638" y="2371028"/>
            <a:ext cx="4687529" cy="577348"/>
          </a:xfrm>
        </p:spPr>
        <p:txBody>
          <a:bodyPr vert="horz" lIns="216000" tIns="0" rIns="91440" bIns="45720" rtlCol="0" anchor="ctr">
            <a:noAutofit/>
          </a:bodyPr>
          <a:lstStyle>
            <a:lvl1pPr marL="0" indent="0">
              <a:buFontTx/>
              <a:buNone/>
              <a:defRPr lang="en-US" b="1" dirty="0" smtClean="0">
                <a:solidFill>
                  <a:schemeClr val="bg1"/>
                </a:solidFill>
                <a:latin typeface="+mj-lt"/>
                <a:ea typeface="+mj-ea"/>
                <a:cs typeface="+mj-cs"/>
              </a:defRPr>
            </a:lvl1pPr>
          </a:lstStyle>
          <a:p>
            <a:pPr lvl="0">
              <a:spcBef>
                <a:spcPct val="0"/>
              </a:spcBef>
            </a:pPr>
            <a:r>
              <a:rPr lang="en-US"/>
              <a:t>Title 1</a:t>
            </a:r>
            <a:endParaRPr lang="en-US" dirty="0"/>
          </a:p>
        </p:txBody>
      </p:sp>
      <p:sp>
        <p:nvSpPr>
          <p:cNvPr id="21" name="Content Placeholder 2"/>
          <p:cNvSpPr>
            <a:spLocks noGrp="1"/>
          </p:cNvSpPr>
          <p:nvPr>
            <p:ph idx="23" hasCustomPrompt="1"/>
          </p:nvPr>
        </p:nvSpPr>
        <p:spPr>
          <a:xfrm>
            <a:off x="10439400" y="2393711"/>
            <a:ext cx="4500563" cy="577348"/>
          </a:xfrm>
        </p:spPr>
        <p:txBody>
          <a:bodyPr vert="horz" lIns="216000" tIns="0" rIns="91440" bIns="45720" rtlCol="0" anchor="ctr">
            <a:noAutofit/>
          </a:bodyPr>
          <a:lstStyle>
            <a:lvl1pPr marL="0" indent="0">
              <a:buFontTx/>
              <a:buNone/>
              <a:defRPr lang="en-US" b="1" baseline="0" dirty="0" smtClean="0">
                <a:solidFill>
                  <a:schemeClr val="bg1"/>
                </a:solidFill>
                <a:latin typeface="+mj-lt"/>
                <a:ea typeface="+mj-ea"/>
                <a:cs typeface="+mj-cs"/>
              </a:defRPr>
            </a:lvl1pPr>
          </a:lstStyle>
          <a:p>
            <a:pPr lvl="0">
              <a:spcBef>
                <a:spcPct val="0"/>
              </a:spcBef>
            </a:pPr>
            <a:r>
              <a:rPr lang="en-US" dirty="0"/>
              <a:t>Title 2</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382577" y="2116730"/>
            <a:ext cx="1416061" cy="1110924"/>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9112234" y="2132904"/>
            <a:ext cx="1395445" cy="1094750"/>
          </a:xfrm>
          <a:prstGeom prst="rect">
            <a:avLst/>
          </a:prstGeom>
        </p:spPr>
      </p:pic>
      <p:sp>
        <p:nvSpPr>
          <p:cNvPr id="26" name="Text Placeholder 12"/>
          <p:cNvSpPr>
            <a:spLocks noGrp="1"/>
          </p:cNvSpPr>
          <p:nvPr>
            <p:ph type="body" sz="quarter" idx="16" hasCustomPrompt="1"/>
          </p:nvPr>
        </p:nvSpPr>
        <p:spPr>
          <a:xfrm>
            <a:off x="551642" y="3781600"/>
            <a:ext cx="8447895" cy="968819"/>
          </a:xfrm>
        </p:spPr>
        <p:txBody>
          <a:bodyPr lIns="0">
            <a:noAutofit/>
          </a:bodyPr>
          <a:lstStyle>
            <a:lvl1pPr marL="0" indent="0">
              <a:buFontTx/>
              <a:buNone/>
              <a:defRPr/>
            </a:lvl1pPr>
          </a:lstStyle>
          <a:p>
            <a:pPr lvl="0"/>
            <a:r>
              <a:rPr lang="en-US" dirty="0"/>
              <a:t>Insert text</a:t>
            </a:r>
          </a:p>
        </p:txBody>
      </p:sp>
      <p:sp>
        <p:nvSpPr>
          <p:cNvPr id="27" name="Text Placeholder 12"/>
          <p:cNvSpPr>
            <a:spLocks noGrp="1"/>
          </p:cNvSpPr>
          <p:nvPr>
            <p:ph type="body" sz="quarter" idx="20" hasCustomPrompt="1"/>
          </p:nvPr>
        </p:nvSpPr>
        <p:spPr>
          <a:xfrm>
            <a:off x="9186741" y="3831292"/>
            <a:ext cx="8512291" cy="919128"/>
          </a:xfrm>
        </p:spPr>
        <p:txBody>
          <a:bodyPr lIns="0">
            <a:noAutofit/>
          </a:bodyPr>
          <a:lstStyle>
            <a:lvl1pPr marL="0" indent="0">
              <a:buFontTx/>
              <a:buNone/>
              <a:defRPr/>
            </a:lvl1pPr>
          </a:lstStyle>
          <a:p>
            <a:pPr lvl="0"/>
            <a:r>
              <a:rPr lang="en-US" dirty="0"/>
              <a:t>Insert text</a:t>
            </a:r>
          </a:p>
        </p:txBody>
      </p:sp>
      <p:pic>
        <p:nvPicPr>
          <p:cNvPr id="29" name="Picture 2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9749" y="4652604"/>
            <a:ext cx="7399920" cy="4799404"/>
          </a:xfrm>
          <a:prstGeom prst="rect">
            <a:avLst/>
          </a:prstGeom>
        </p:spPr>
      </p:pic>
      <p:sp>
        <p:nvSpPr>
          <p:cNvPr id="5" name="Picture Placeholder 4"/>
          <p:cNvSpPr>
            <a:spLocks noGrp="1"/>
          </p:cNvSpPr>
          <p:nvPr>
            <p:ph type="pic" sz="quarter" idx="24" hasCustomPrompt="1"/>
          </p:nvPr>
        </p:nvSpPr>
        <p:spPr>
          <a:xfrm>
            <a:off x="592182" y="5194071"/>
            <a:ext cx="7146882" cy="4066651"/>
          </a:xfrm>
        </p:spPr>
        <p:txBody>
          <a:bodyPr/>
          <a:lstStyle>
            <a:lvl1pPr>
              <a:defRPr baseline="0"/>
            </a:lvl1pPr>
          </a:lstStyle>
          <a:p>
            <a:r>
              <a:rPr lang="en-US" dirty="0"/>
              <a:t>Insert mock up</a:t>
            </a:r>
          </a:p>
        </p:txBody>
      </p:sp>
      <p:pic>
        <p:nvPicPr>
          <p:cNvPr id="30" name="Picture 2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180512" y="4652604"/>
            <a:ext cx="7399920" cy="4799404"/>
          </a:xfrm>
          <a:prstGeom prst="rect">
            <a:avLst/>
          </a:prstGeom>
        </p:spPr>
      </p:pic>
      <p:sp>
        <p:nvSpPr>
          <p:cNvPr id="31" name="Picture Placeholder 4"/>
          <p:cNvSpPr>
            <a:spLocks noGrp="1"/>
          </p:cNvSpPr>
          <p:nvPr>
            <p:ph type="pic" sz="quarter" idx="25" hasCustomPrompt="1"/>
          </p:nvPr>
        </p:nvSpPr>
        <p:spPr>
          <a:xfrm>
            <a:off x="9232945" y="5194071"/>
            <a:ext cx="7146882" cy="4066651"/>
          </a:xfrm>
        </p:spPr>
        <p:txBody>
          <a:bodyPr/>
          <a:lstStyle>
            <a:lvl1pPr>
              <a:defRPr baseline="0"/>
            </a:lvl1pPr>
          </a:lstStyle>
          <a:p>
            <a:r>
              <a:rPr lang="en-US" dirty="0"/>
              <a:t>Insert mock up</a:t>
            </a:r>
          </a:p>
        </p:txBody>
      </p:sp>
      <p:sp>
        <p:nvSpPr>
          <p:cNvPr id="2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webpag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9443" y="5047540"/>
            <a:ext cx="6933882" cy="4497837"/>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9443" y="327607"/>
            <a:ext cx="6933882" cy="4497837"/>
          </a:xfrm>
          <a:prstGeom prst="rect">
            <a:avLst/>
          </a:prstGeom>
        </p:spPr>
      </p:pic>
      <p:sp>
        <p:nvSpPr>
          <p:cNvPr id="3" name="Picture Placeholder 2"/>
          <p:cNvSpPr>
            <a:spLocks noGrp="1" noChangeAspect="1"/>
          </p:cNvSpPr>
          <p:nvPr>
            <p:ph type="pic" idx="1" hasCustomPrompt="1"/>
          </p:nvPr>
        </p:nvSpPr>
        <p:spPr>
          <a:xfrm>
            <a:off x="10949940" y="893762"/>
            <a:ext cx="6583680" cy="3799155"/>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webpage mockup</a:t>
            </a:r>
          </a:p>
        </p:txBody>
      </p:sp>
      <p:sp>
        <p:nvSpPr>
          <p:cNvPr id="16" name="Picture Placeholder 2"/>
          <p:cNvSpPr>
            <a:spLocks noGrp="1" noChangeAspect="1"/>
          </p:cNvSpPr>
          <p:nvPr>
            <p:ph type="pic" idx="39" hasCustomPrompt="1"/>
          </p:nvPr>
        </p:nvSpPr>
        <p:spPr>
          <a:xfrm>
            <a:off x="10949940" y="5646421"/>
            <a:ext cx="6583680" cy="3671484"/>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a:t>Insert webpage mockup</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with webpag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39750" y="547604"/>
            <a:ext cx="6983413"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7279" y="1578064"/>
            <a:ext cx="6980941" cy="727356"/>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50" y="2595660"/>
            <a:ext cx="14220825"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6693" y="4443985"/>
            <a:ext cx="6933882" cy="4497837"/>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9281" y="4443985"/>
            <a:ext cx="6933882" cy="4497837"/>
          </a:xfrm>
          <a:prstGeom prst="rect">
            <a:avLst/>
          </a:prstGeom>
        </p:spPr>
      </p:pic>
      <p:sp>
        <p:nvSpPr>
          <p:cNvPr id="3" name="Picture Placeholder 2"/>
          <p:cNvSpPr>
            <a:spLocks noGrp="1" noChangeAspect="1"/>
          </p:cNvSpPr>
          <p:nvPr>
            <p:ph type="pic" idx="1" hasCustomPrompt="1"/>
          </p:nvPr>
        </p:nvSpPr>
        <p:spPr>
          <a:xfrm>
            <a:off x="759778" y="5010140"/>
            <a:ext cx="6583680" cy="3799155"/>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webpage mockup</a:t>
            </a:r>
          </a:p>
        </p:txBody>
      </p:sp>
      <p:sp>
        <p:nvSpPr>
          <p:cNvPr id="16" name="Picture Placeholder 2"/>
          <p:cNvSpPr>
            <a:spLocks noGrp="1" noChangeAspect="1"/>
          </p:cNvSpPr>
          <p:nvPr>
            <p:ph type="pic" idx="39" hasCustomPrompt="1"/>
          </p:nvPr>
        </p:nvSpPr>
        <p:spPr>
          <a:xfrm>
            <a:off x="7997190" y="5042866"/>
            <a:ext cx="6583680" cy="3671484"/>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a:t>Insert webpage mockup</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with secondary im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6980940" cy="562059"/>
          </a:xfrm>
        </p:spPr>
        <p:txBody>
          <a:bodyPr vert="horz" lIns="0" tIns="0" rIns="91440" bIns="45720" rtlCol="0" anchor="t">
            <a:noAutofit/>
          </a:bodyPr>
          <a:lstStyle>
            <a:lvl1pPr>
              <a:defRPr lang="en-US" baseline="0" dirty="0"/>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6400" y="1576800"/>
            <a:ext cx="6980941" cy="72079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rge Co-Branded Title Slide DARK">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30890" y="-470404"/>
            <a:ext cx="11226221" cy="11226221"/>
          </a:xfrm>
          <a:prstGeom prst="rect">
            <a:avLst/>
          </a:prstGeom>
        </p:spPr>
      </p:pic>
      <p:sp>
        <p:nvSpPr>
          <p:cNvPr id="13" name="Footer Placeholder 12"/>
          <p:cNvSpPr>
            <a:spLocks noGrp="1"/>
          </p:cNvSpPr>
          <p:nvPr>
            <p:ph type="ftr" sz="quarter" idx="14"/>
          </p:nvPr>
        </p:nvSpPr>
        <p:spPr>
          <a:xfrm>
            <a:off x="539749" y="9540000"/>
            <a:ext cx="12376150" cy="4577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Text Placeholder 2"/>
          <p:cNvSpPr>
            <a:spLocks noGrp="1"/>
          </p:cNvSpPr>
          <p:nvPr>
            <p:ph type="body" idx="1" hasCustomPrompt="1"/>
          </p:nvPr>
        </p:nvSpPr>
        <p:spPr>
          <a:xfrm>
            <a:off x="0" y="7302500"/>
            <a:ext cx="18288000" cy="2947271"/>
          </a:xfrm>
        </p:spPr>
        <p:txBody>
          <a:bodyPr vert="horz" lIns="0" tIns="0" rIns="0" bIns="0" rtlCol="0">
            <a:normAutofit/>
          </a:bodyPr>
          <a:lstStyle>
            <a:lvl1pPr marL="0" indent="0" algn="ctr">
              <a:spcBef>
                <a:spcPts val="0"/>
              </a:spcBef>
              <a:buNone/>
              <a:defRPr lang="en-US" sz="3200" b="1" smtClean="0">
                <a:solidFill>
                  <a:schemeClr val="bg1"/>
                </a:solidFill>
              </a:defRPr>
            </a:lvl1pPr>
          </a:lstStyle>
          <a:p>
            <a:pPr marL="0" lvl="0" indent="0">
              <a:buNone/>
            </a:pPr>
            <a:r>
              <a:rPr lang="en-US" dirty="0"/>
              <a:t>Use this space for a subtitle if you need one. </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pos="135">
          <p15:clr>
            <a:srgbClr val="FBAE40"/>
          </p15:clr>
        </p15:guide>
        <p15:guide id="3" orient="horz" pos="4600">
          <p15:clr>
            <a:srgbClr val="FBAE40"/>
          </p15:clr>
        </p15:guide>
        <p15:guide id="4" pos="18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ext with secondary image">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6980940" cy="562059"/>
          </a:xfrm>
        </p:spPr>
        <p:txBody>
          <a:bodyPr vert="horz" lIns="0" tIns="0" rIns="91440" bIns="45720" rtlCol="0" anchor="t">
            <a:noAutofit/>
          </a:bodyPr>
          <a:lstStyle>
            <a:lvl1pPr>
              <a:defRPr lang="en-US" baseline="0" dirty="0">
                <a:solidFill>
                  <a:schemeClr val="bg1"/>
                </a:solidFill>
              </a:defRPr>
            </a:lvl1pPr>
          </a:lstStyle>
          <a:p>
            <a:pPr lvl="0"/>
            <a:r>
              <a:rPr lang="en-US" dirty="0"/>
              <a:t>Add title – use a secondary image to support or illustrate your text</a:t>
            </a:r>
          </a:p>
        </p:txBody>
      </p:sp>
      <p:sp>
        <p:nvSpPr>
          <p:cNvPr id="9" name="Text Placeholder 7"/>
          <p:cNvSpPr>
            <a:spLocks noGrp="1"/>
          </p:cNvSpPr>
          <p:nvPr>
            <p:ph type="body" sz="quarter" idx="13" hasCustomPrompt="1"/>
          </p:nvPr>
        </p:nvSpPr>
        <p:spPr>
          <a:xfrm>
            <a:off x="536400" y="1576800"/>
            <a:ext cx="6983414" cy="720798"/>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pPr>
            <a:r>
              <a:rPr lang="en-US" dirty="0"/>
              <a:t>Subtitle</a:t>
            </a:r>
          </a:p>
        </p:txBody>
      </p:sp>
      <p:sp>
        <p:nvSpPr>
          <p:cNvPr id="10" name="Content Placeholder 2"/>
          <p:cNvSpPr>
            <a:spLocks noGrp="1"/>
          </p:cNvSpPr>
          <p:nvPr>
            <p:ph idx="14" hasCustomPrompt="1"/>
          </p:nvPr>
        </p:nvSpPr>
        <p:spPr>
          <a:xfrm>
            <a:off x="539749" y="2200448"/>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1" name="Text Placeholder 6"/>
          <p:cNvSpPr>
            <a:spLocks noGrp="1"/>
          </p:cNvSpPr>
          <p:nvPr>
            <p:ph type="body" sz="quarter" idx="32"/>
          </p:nvPr>
        </p:nvSpPr>
        <p:spPr>
          <a:xfrm>
            <a:off x="539748" y="2576526"/>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2" name="Content Placeholder 2"/>
          <p:cNvSpPr>
            <a:spLocks noGrp="1"/>
          </p:cNvSpPr>
          <p:nvPr>
            <p:ph idx="33" hasCustomPrompt="1"/>
          </p:nvPr>
        </p:nvSpPr>
        <p:spPr>
          <a:xfrm>
            <a:off x="539748" y="4417810"/>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p:nvPr>
        </p:nvSpPr>
        <p:spPr>
          <a:xfrm>
            <a:off x="539747" y="4793888"/>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14" name="Content Placeholder 2"/>
          <p:cNvSpPr>
            <a:spLocks noGrp="1"/>
          </p:cNvSpPr>
          <p:nvPr>
            <p:ph idx="35" hasCustomPrompt="1"/>
          </p:nvPr>
        </p:nvSpPr>
        <p:spPr>
          <a:xfrm>
            <a:off x="542221" y="6635172"/>
            <a:ext cx="6980942" cy="376078"/>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p:nvPr>
        </p:nvSpPr>
        <p:spPr>
          <a:xfrm>
            <a:off x="542220" y="7011250"/>
            <a:ext cx="6983413" cy="1206500"/>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with secondary im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17173574" cy="913104"/>
          </a:xfrm>
        </p:spPr>
        <p:txBody>
          <a:bodyPr vert="horz" lIns="0" tIns="0" rIns="91440" bIns="45720" rtlCol="0" anchor="t">
            <a:noAutofit/>
          </a:bodyPr>
          <a:lstStyle>
            <a:lvl1pPr>
              <a:defRPr lang="en-US" sz="2800" baseline="0" dirty="0"/>
            </a:lvl1pPr>
          </a:lstStyle>
          <a:p>
            <a:pPr lvl="0"/>
            <a:r>
              <a:rPr lang="en-US" dirty="0"/>
              <a:t>Add title – use a secondary image to support or illustrate a  short paragraph</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6"/>
          <p:cNvSpPr>
            <a:spLocks noGrp="1"/>
          </p:cNvSpPr>
          <p:nvPr>
            <p:ph type="body" sz="quarter" idx="32"/>
          </p:nvPr>
        </p:nvSpPr>
        <p:spPr>
          <a:xfrm>
            <a:off x="539749" y="2576526"/>
            <a:ext cx="5580064" cy="4544710"/>
          </a:xfrm>
        </p:spPr>
        <p:txBody>
          <a:bodyPr lIns="0">
            <a:noAutofit/>
          </a:bodyPr>
          <a:lstStyle>
            <a:lvl1pPr marL="0" indent="0">
              <a:buNone/>
              <a:defRPr sz="2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text with secondary image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774782" y="-1"/>
            <a:ext cx="10513218"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8" name="Title 1"/>
          <p:cNvSpPr>
            <a:spLocks noGrp="1"/>
          </p:cNvSpPr>
          <p:nvPr>
            <p:ph type="title" hasCustomPrompt="1"/>
          </p:nvPr>
        </p:nvSpPr>
        <p:spPr>
          <a:xfrm>
            <a:off x="539751" y="547604"/>
            <a:ext cx="17173574" cy="913104"/>
          </a:xfrm>
        </p:spPr>
        <p:txBody>
          <a:bodyPr vert="horz" lIns="0" tIns="0" rIns="91440" bIns="45720" rtlCol="0" anchor="t">
            <a:noAutofit/>
          </a:bodyPr>
          <a:lstStyle>
            <a:lvl1pPr>
              <a:defRPr lang="en-US" sz="2800" baseline="0" dirty="0">
                <a:solidFill>
                  <a:schemeClr val="bg1"/>
                </a:solidFill>
              </a:defRPr>
            </a:lvl1pPr>
          </a:lstStyle>
          <a:p>
            <a:pPr lvl="0"/>
            <a:r>
              <a:rPr lang="en-US" dirty="0"/>
              <a:t>Add title – use a secondary image to support or illustrate a  short paragraph</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6" name="Text Placeholder 6"/>
          <p:cNvSpPr>
            <a:spLocks noGrp="1"/>
          </p:cNvSpPr>
          <p:nvPr>
            <p:ph type="body" sz="quarter" idx="32"/>
          </p:nvPr>
        </p:nvSpPr>
        <p:spPr>
          <a:xfrm>
            <a:off x="539749" y="2576526"/>
            <a:ext cx="5580064" cy="4544710"/>
          </a:xfrm>
        </p:spPr>
        <p:txBody>
          <a:bodyPr lIns="0">
            <a:noAutofit/>
          </a:bodyPr>
          <a:lstStyle>
            <a:lvl1pPr marL="0" indent="0">
              <a:buNone/>
              <a:defRPr sz="2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with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Insert title – 3 secondary images (or graphics)  with supporting text</a:t>
            </a:r>
          </a:p>
        </p:txBody>
      </p:sp>
      <p:sp>
        <p:nvSpPr>
          <p:cNvPr id="3" name="Content Placeholder 2"/>
          <p:cNvSpPr>
            <a:spLocks noGrp="1"/>
          </p:cNvSpPr>
          <p:nvPr>
            <p:ph idx="1" hasCustomPrompt="1"/>
          </p:nvPr>
        </p:nvSpPr>
        <p:spPr>
          <a:xfrm>
            <a:off x="539750" y="2199758"/>
            <a:ext cx="5589588" cy="3930789"/>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7" name="Content Placeholder 2"/>
          <p:cNvSpPr>
            <a:spLocks noGrp="1"/>
          </p:cNvSpPr>
          <p:nvPr>
            <p:ph idx="14" hasCustomPrompt="1"/>
          </p:nvPr>
        </p:nvSpPr>
        <p:spPr>
          <a:xfrm>
            <a:off x="6299200" y="2199758"/>
            <a:ext cx="5581650" cy="3930789"/>
          </a:xfr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9" name="Content Placeholder 2"/>
          <p:cNvSpPr>
            <a:spLocks noGrp="1"/>
          </p:cNvSpPr>
          <p:nvPr>
            <p:ph idx="15" hasCustomPrompt="1"/>
          </p:nvPr>
        </p:nvSpPr>
        <p:spPr>
          <a:xfrm>
            <a:off x="12060238" y="2199758"/>
            <a:ext cx="5653086" cy="3930789"/>
          </a:xfr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15" name="Content Placeholder 2"/>
          <p:cNvSpPr>
            <a:spLocks noGrp="1"/>
          </p:cNvSpPr>
          <p:nvPr>
            <p:ph idx="19" hasCustomPrompt="1"/>
          </p:nvPr>
        </p:nvSpPr>
        <p:spPr>
          <a:xfrm>
            <a:off x="539750" y="6410345"/>
            <a:ext cx="4932000" cy="333548"/>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Text Placeholder 6"/>
          <p:cNvSpPr>
            <a:spLocks noGrp="1"/>
          </p:cNvSpPr>
          <p:nvPr>
            <p:ph type="body" sz="quarter" idx="32" hasCustomPrompt="1"/>
          </p:nvPr>
        </p:nvSpPr>
        <p:spPr>
          <a:xfrm>
            <a:off x="539750" y="6743893"/>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7" name="Content Placeholder 2"/>
          <p:cNvSpPr>
            <a:spLocks noGrp="1"/>
          </p:cNvSpPr>
          <p:nvPr>
            <p:ph idx="33" hasCustomPrompt="1"/>
          </p:nvPr>
        </p:nvSpPr>
        <p:spPr>
          <a:xfrm>
            <a:off x="6299200" y="6410345"/>
            <a:ext cx="4932000" cy="354813"/>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4" hasCustomPrompt="1"/>
          </p:nvPr>
        </p:nvSpPr>
        <p:spPr>
          <a:xfrm>
            <a:off x="6299200" y="6765158"/>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5" hasCustomPrompt="1"/>
          </p:nvPr>
        </p:nvSpPr>
        <p:spPr>
          <a:xfrm>
            <a:off x="12095970" y="6410346"/>
            <a:ext cx="4932000" cy="333547"/>
          </a:xfrm>
          <a:noFill/>
        </p:spPr>
        <p:txBody>
          <a:bodyPr lIns="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6" hasCustomPrompt="1"/>
          </p:nvPr>
        </p:nvSpPr>
        <p:spPr>
          <a:xfrm>
            <a:off x="12095970" y="6743894"/>
            <a:ext cx="4932000"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49" y="9540000"/>
            <a:ext cx="12376149" cy="473993"/>
          </a:xfrm>
          <a:prstGeom prst="rect">
            <a:avLst/>
          </a:prstGeom>
        </p:spPr>
        <p:txBody>
          <a:bodyPr/>
          <a:lstStyle/>
          <a:p>
            <a:r>
              <a:rPr lang="en-GB" dirty="0"/>
              <a:t>MiQ presentation name  |  Client name or other information  |  Date 20XX</a:t>
            </a:r>
          </a:p>
        </p:txBody>
      </p:sp>
      <p:sp>
        <p:nvSpPr>
          <p:cNvPr id="10" name="Slide Number Placeholder 9"/>
          <p:cNvSpPr>
            <a:spLocks noGrp="1"/>
          </p:cNvSpPr>
          <p:nvPr>
            <p:ph type="sldNum" sz="quarter" idx="38"/>
          </p:nvPr>
        </p:nvSpPr>
        <p:spPr/>
        <p:txBody>
          <a:bodyPr rIns="0"/>
          <a:lstStyle/>
          <a:p>
            <a:fld id="{D169FC91-59AE-C64A-9DCD-3B3C91131C87}" type="slidenum">
              <a:rPr lang="en-US" smtClean="0"/>
              <a:pPr/>
              <a:t>‹#›</a:t>
            </a:fld>
            <a:endParaRPr lang="en-US" dirty="0"/>
          </a:p>
        </p:txBody>
      </p:sp>
      <p:sp>
        <p:nvSpPr>
          <p:cNvPr id="2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23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with image LOGO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Insert title – 3 secondary images (or graphics)  with supporting text</a:t>
            </a:r>
          </a:p>
        </p:txBody>
      </p:sp>
      <p:sp>
        <p:nvSpPr>
          <p:cNvPr id="3" name="Content Placeholder 2"/>
          <p:cNvSpPr>
            <a:spLocks noGrp="1"/>
          </p:cNvSpPr>
          <p:nvPr>
            <p:ph idx="1" hasCustomPrompt="1"/>
          </p:nvPr>
        </p:nvSpPr>
        <p:spPr>
          <a:xfrm>
            <a:off x="761193" y="2433190"/>
            <a:ext cx="2879725" cy="2025121"/>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a:t>
            </a:r>
            <a:r>
              <a:rPr lang="en-US"/>
              <a:t>insert LOGO</a:t>
            </a:r>
            <a:endParaRPr lang="en-US" dirty="0"/>
          </a:p>
        </p:txBody>
      </p:sp>
      <p:sp>
        <p:nvSpPr>
          <p:cNvPr id="7" name="Content Placeholder 2"/>
          <p:cNvSpPr>
            <a:spLocks noGrp="1"/>
          </p:cNvSpPr>
          <p:nvPr>
            <p:ph idx="14" hasCustomPrompt="1"/>
          </p:nvPr>
        </p:nvSpPr>
        <p:spPr>
          <a:xfrm>
            <a:off x="7544615" y="2195195"/>
            <a:ext cx="4320000" cy="4320000"/>
          </a:xfrm>
          <a:prstGeom prst="ellipse">
            <a:avLst/>
          </a:prstGeom>
          <a:noFill/>
        </p:spPr>
        <p:txBody>
          <a:bodyPr>
            <a:normAutofit/>
          </a:bodyPr>
          <a:lstStyle>
            <a:lvl1pPr marL="0" indent="0">
              <a:buFontTx/>
              <a:buNone/>
              <a:defRPr sz="180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photo, logo, icon or chart here</a:t>
            </a:r>
          </a:p>
        </p:txBody>
      </p:sp>
      <p:sp>
        <p:nvSpPr>
          <p:cNvPr id="15" name="Content Placeholder 2"/>
          <p:cNvSpPr>
            <a:spLocks noGrp="1"/>
          </p:cNvSpPr>
          <p:nvPr>
            <p:ph idx="19" hasCustomPrompt="1"/>
          </p:nvPr>
        </p:nvSpPr>
        <p:spPr>
          <a:xfrm>
            <a:off x="761193" y="4674168"/>
            <a:ext cx="4932000" cy="333548"/>
          </a:xfrm>
          <a:noFill/>
        </p:spPr>
        <p:txBody>
          <a:bodyPr lIns="0">
            <a:no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Text Placeholder 6"/>
          <p:cNvSpPr>
            <a:spLocks noGrp="1"/>
          </p:cNvSpPr>
          <p:nvPr>
            <p:ph type="body" sz="quarter" idx="32" hasCustomPrompt="1"/>
          </p:nvPr>
        </p:nvSpPr>
        <p:spPr>
          <a:xfrm>
            <a:off x="761193" y="5147380"/>
            <a:ext cx="4872650" cy="188518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5" hasCustomPrompt="1"/>
          </p:nvPr>
        </p:nvSpPr>
        <p:spPr>
          <a:xfrm>
            <a:off x="12317414" y="4674168"/>
            <a:ext cx="4932000" cy="333547"/>
          </a:xfrm>
          <a:noFill/>
        </p:spPr>
        <p:txBody>
          <a:bodyPr lIns="0">
            <a:no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 name="Footer Placeholder 3"/>
          <p:cNvSpPr>
            <a:spLocks noGrp="1"/>
          </p:cNvSpPr>
          <p:nvPr>
            <p:ph type="ftr" sz="quarter" idx="37"/>
          </p:nvPr>
        </p:nvSpPr>
        <p:spPr>
          <a:xfrm>
            <a:off x="539749" y="9540000"/>
            <a:ext cx="12376149" cy="473993"/>
          </a:xfrm>
          <a:prstGeom prst="rect">
            <a:avLst/>
          </a:prstGeom>
        </p:spPr>
        <p:txBody>
          <a:bodyPr/>
          <a:lstStyle/>
          <a:p>
            <a:r>
              <a:rPr lang="en-GB" dirty="0"/>
              <a:t>MiQ presentation name  |  Client name or other information  |  Date 20XX</a:t>
            </a:r>
          </a:p>
        </p:txBody>
      </p:sp>
      <p:sp>
        <p:nvSpPr>
          <p:cNvPr id="10" name="Slide Number Placeholder 9"/>
          <p:cNvSpPr>
            <a:spLocks noGrp="1"/>
          </p:cNvSpPr>
          <p:nvPr>
            <p:ph type="sldNum" sz="quarter" idx="38"/>
          </p:nvPr>
        </p:nvSpPr>
        <p:spPr/>
        <p:txBody>
          <a:bodyPr rIns="0"/>
          <a:lstStyle/>
          <a:p>
            <a:fld id="{D169FC91-59AE-C64A-9DCD-3B3C91131C87}" type="slidenum">
              <a:rPr lang="en-US" smtClean="0"/>
              <a:pPr/>
              <a:t>‹#›</a:t>
            </a:fld>
            <a:endParaRPr lang="en-US" dirty="0"/>
          </a:p>
        </p:txBody>
      </p:sp>
      <p:sp>
        <p:nvSpPr>
          <p:cNvPr id="21" name="Snip Single Corner Rectangle 20"/>
          <p:cNvSpPr/>
          <p:nvPr userDrawn="1"/>
        </p:nvSpPr>
        <p:spPr>
          <a:xfrm>
            <a:off x="504017" y="2190750"/>
            <a:ext cx="5580063" cy="4975637"/>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ontent Placeholder 2"/>
          <p:cNvSpPr>
            <a:spLocks noGrp="1"/>
          </p:cNvSpPr>
          <p:nvPr>
            <p:ph idx="39" hasCustomPrompt="1"/>
          </p:nvPr>
        </p:nvSpPr>
        <p:spPr>
          <a:xfrm>
            <a:off x="12317414" y="2433190"/>
            <a:ext cx="2879725" cy="2025121"/>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a:t>
            </a:r>
            <a:r>
              <a:rPr lang="en-US"/>
              <a:t>insert LOGO</a:t>
            </a:r>
            <a:endParaRPr lang="en-US" dirty="0"/>
          </a:p>
        </p:txBody>
      </p:sp>
      <p:sp>
        <p:nvSpPr>
          <p:cNvPr id="25" name="Text Placeholder 6"/>
          <p:cNvSpPr>
            <a:spLocks noGrp="1"/>
          </p:cNvSpPr>
          <p:nvPr>
            <p:ph type="body" sz="quarter" idx="41" hasCustomPrompt="1"/>
          </p:nvPr>
        </p:nvSpPr>
        <p:spPr>
          <a:xfrm>
            <a:off x="12317415" y="5147380"/>
            <a:ext cx="4932000" cy="1863917"/>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6" name="Snip Single Corner Rectangle 25"/>
          <p:cNvSpPr/>
          <p:nvPr userDrawn="1"/>
        </p:nvSpPr>
        <p:spPr>
          <a:xfrm>
            <a:off x="12060238" y="2190750"/>
            <a:ext cx="5580063" cy="4975637"/>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Content Placeholder 2"/>
          <p:cNvSpPr>
            <a:spLocks noGrp="1"/>
          </p:cNvSpPr>
          <p:nvPr>
            <p:ph idx="42" hasCustomPrompt="1"/>
          </p:nvPr>
        </p:nvSpPr>
        <p:spPr>
          <a:xfrm>
            <a:off x="6509197" y="5281204"/>
            <a:ext cx="2750332" cy="1885183"/>
          </a:xfrm>
          <a:noFill/>
        </p:spPr>
        <p:txBody>
          <a:bodyPr>
            <a:normAutofit/>
          </a:bodyPr>
          <a:lstStyle>
            <a:lvl1pPr marL="0" indent="0">
              <a:buFontTx/>
              <a:buNone/>
              <a:defRPr sz="1800" baseline="0">
                <a:solidFill>
                  <a:schemeClr val="tx1"/>
                </a:solidFill>
              </a:defRPr>
            </a:lvl1pPr>
            <a:lvl2pPr marL="22225" indent="0">
              <a:buFontTx/>
              <a:buNone/>
              <a:defRPr sz="1800">
                <a:solidFill>
                  <a:schemeClr val="tx1"/>
                </a:solidFill>
              </a:defRPr>
            </a:lvl2pPr>
            <a:lvl3pPr marL="22225" indent="0">
              <a:buFontTx/>
              <a:buNone/>
              <a:defRPr sz="1800">
                <a:solidFill>
                  <a:schemeClr val="tx1"/>
                </a:solidFill>
              </a:defRPr>
            </a:lvl3pPr>
            <a:lvl4pPr marL="22225" indent="0">
              <a:buFontTx/>
              <a:buNone/>
              <a:defRPr sz="1800">
                <a:solidFill>
                  <a:schemeClr val="tx1"/>
                </a:solidFill>
              </a:defRPr>
            </a:lvl4pPr>
            <a:lvl5pPr marL="22225" indent="0">
              <a:buFontTx/>
              <a:buNone/>
              <a:defRPr sz="1800">
                <a:solidFill>
                  <a:schemeClr val="tx1"/>
                </a:solidFill>
              </a:defRPr>
            </a:lvl5pPr>
          </a:lstStyle>
          <a:p>
            <a:pPr lvl="0"/>
            <a:r>
              <a:rPr lang="en-US" dirty="0"/>
              <a:t>Click to insert Logo, mock up or secondary image</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mparison 1">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39287"/>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2" orient="horz" pos="2128" userDrawn="1">
          <p15:clr>
            <a:srgbClr val="FBAE40"/>
          </p15:clr>
        </p15:guide>
        <p15:guide id="3" orient="horz" pos="317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mparison 1">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11578"/>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1798638" y="3085363"/>
            <a:ext cx="4047324" cy="228827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7278239"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12736913" y="3085363"/>
            <a:ext cx="4047324" cy="228827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3"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2" orient="horz" pos="2128">
          <p15:clr>
            <a:srgbClr val="FBAE40"/>
          </p15:clr>
        </p15:guide>
        <p15:guide id="3" orient="horz" pos="317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numbers 3">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979613" y="2661596"/>
            <a:ext cx="3067398" cy="2406425"/>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7739063" y="2661596"/>
            <a:ext cx="3067398" cy="2406425"/>
          </a:xfrm>
          <a:prstGeom prst="rect">
            <a:avLst/>
          </a:prstGeom>
        </p:spPr>
      </p:pic>
      <p:pic>
        <p:nvPicPr>
          <p:cNvPr id="25"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61767" y="2661596"/>
            <a:ext cx="3067398" cy="2406425"/>
          </a:xfrm>
          <a:prstGeom prst="rect">
            <a:avLst/>
          </a:prstGeom>
        </p:spPr>
      </p:pic>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mparison 1">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1257300" y="2452255"/>
            <a:ext cx="5130000" cy="658316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6750850" y="2452255"/>
            <a:ext cx="5130000" cy="6567682"/>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12237250" y="2452255"/>
            <a:ext cx="5130000" cy="6567682"/>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3 icons and a detailed  explanation of each</a:t>
            </a:r>
          </a:p>
        </p:txBody>
      </p:sp>
      <p:sp>
        <p:nvSpPr>
          <p:cNvPr id="12" name="Content Placeholder 2"/>
          <p:cNvSpPr>
            <a:spLocks noGrp="1"/>
          </p:cNvSpPr>
          <p:nvPr>
            <p:ph idx="16" hasCustomPrompt="1"/>
          </p:nvPr>
        </p:nvSpPr>
        <p:spPr>
          <a:xfrm>
            <a:off x="1257300" y="5788459"/>
            <a:ext cx="5130000" cy="2940543"/>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6758000" y="5819414"/>
            <a:ext cx="5130000" cy="290958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12244400" y="5819414"/>
            <a:ext cx="5130000" cy="290958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Content Placeholder 2"/>
          <p:cNvSpPr>
            <a:spLocks noGrp="1"/>
          </p:cNvSpPr>
          <p:nvPr>
            <p:ph idx="29" hasCustomPrompt="1"/>
          </p:nvPr>
        </p:nvSpPr>
        <p:spPr>
          <a:xfrm>
            <a:off x="1257300" y="537161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19" name="Content Placeholder 2"/>
          <p:cNvSpPr>
            <a:spLocks noGrp="1"/>
          </p:cNvSpPr>
          <p:nvPr>
            <p:ph idx="30" hasCustomPrompt="1"/>
          </p:nvPr>
        </p:nvSpPr>
        <p:spPr>
          <a:xfrm>
            <a:off x="6758000" y="5417065"/>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2" name="Content Placeholder 2"/>
          <p:cNvSpPr>
            <a:spLocks noGrp="1"/>
          </p:cNvSpPr>
          <p:nvPr>
            <p:ph idx="31" hasCustomPrompt="1"/>
          </p:nvPr>
        </p:nvSpPr>
        <p:spPr>
          <a:xfrm>
            <a:off x="12244400" y="5417064"/>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3"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979613" y="2661596"/>
            <a:ext cx="3067398" cy="2406425"/>
          </a:xfrm>
          <a:prstGeom prst="rect">
            <a:avLst/>
          </a:prstGeom>
        </p:spPr>
      </p:pic>
      <p:pic>
        <p:nvPicPr>
          <p:cNvPr id="24"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7739063" y="2661596"/>
            <a:ext cx="3067398" cy="2406425"/>
          </a:xfrm>
          <a:prstGeom prst="rect">
            <a:avLst/>
          </a:prstGeom>
        </p:spPr>
      </p:pic>
      <p:pic>
        <p:nvPicPr>
          <p:cNvPr id="25"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61767" y="2661596"/>
            <a:ext cx="3067398" cy="2406425"/>
          </a:xfrm>
          <a:prstGeom prst="rect">
            <a:avLst/>
          </a:prstGeom>
        </p:spPr>
      </p:pic>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950021" y="2629346"/>
            <a:ext cx="3067398" cy="240642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5377241" y="2629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9804461" y="2629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2" name="Picture Placeholder 17"/>
          <p:cNvSpPr>
            <a:spLocks noGrp="1"/>
          </p:cNvSpPr>
          <p:nvPr>
            <p:ph type="pic" sz="quarter" idx="25" hasCustomPrompt="1"/>
          </p:nvPr>
        </p:nvSpPr>
        <p:spPr>
          <a:xfrm>
            <a:off x="14231681" y="2644824"/>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hoose image">
    <p:spTree>
      <p:nvGrpSpPr>
        <p:cNvPr id="1" name=""/>
        <p:cNvGrpSpPr/>
        <p:nvPr/>
      </p:nvGrpSpPr>
      <p:grpSpPr>
        <a:xfrm>
          <a:off x="0" y="0"/>
          <a:ext cx="0" cy="0"/>
          <a:chOff x="0" y="0"/>
          <a:chExt cx="0" cy="0"/>
        </a:xfrm>
      </p:grpSpPr>
      <p:sp>
        <p:nvSpPr>
          <p:cNvPr id="10" name="Picture Placeholder 2"/>
          <p:cNvSpPr>
            <a:spLocks noGrp="1" noChangeAspect="1"/>
          </p:cNvSpPr>
          <p:nvPr>
            <p:ph type="pic" idx="27"/>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7" name="Title 1"/>
          <p:cNvSpPr>
            <a:spLocks noGrp="1"/>
          </p:cNvSpPr>
          <p:nvPr>
            <p:ph type="title" hasCustomPrompt="1"/>
          </p:nvPr>
        </p:nvSpPr>
        <p:spPr>
          <a:xfrm>
            <a:off x="539750" y="2190750"/>
            <a:ext cx="10433050" cy="5937250"/>
          </a:xfrm>
        </p:spPr>
        <p:txBody>
          <a:bodyPr vert="horz" lIns="0" tIns="0" rIns="0" bIns="0" rtlCol="0" anchor="ctr">
            <a:noAutofit/>
          </a:bodyPr>
          <a:lstStyle>
            <a:lvl1pPr>
              <a:defRPr lang="en-US" sz="6000" b="0" baseline="0" dirty="0">
                <a:latin typeface="+mn-lt"/>
                <a:ea typeface="+mn-ea"/>
                <a:cs typeface="+mn-cs"/>
              </a:defRPr>
            </a:lvl1pPr>
          </a:lstStyle>
          <a:p>
            <a:pPr lvl="0"/>
            <a:r>
              <a:rPr lang="en-US" dirty="0"/>
              <a:t>Longer presentation title goes here</a:t>
            </a:r>
          </a:p>
        </p:txBody>
      </p:sp>
      <p:sp>
        <p:nvSpPr>
          <p:cNvPr id="8" name="Text Placeholder 2"/>
          <p:cNvSpPr>
            <a:spLocks noGrp="1"/>
          </p:cNvSpPr>
          <p:nvPr>
            <p:ph type="body" idx="1" hasCustomPrompt="1"/>
          </p:nvPr>
        </p:nvSpPr>
        <p:spPr>
          <a:xfrm>
            <a:off x="539749" y="6429693"/>
            <a:ext cx="9899651" cy="1097279"/>
          </a:xfrm>
        </p:spPr>
        <p:txBody>
          <a:bodyPr vert="horz" lIns="0" tIns="0" rIns="0" bIns="0" rtlCol="0">
            <a:normAutofit/>
          </a:bodyPr>
          <a:lstStyle>
            <a:lvl1pPr marL="0" indent="0">
              <a:spcBef>
                <a:spcPts val="0"/>
              </a:spcBef>
              <a:buNone/>
              <a:defRPr lang="en-US" sz="3200" b="1" dirty="0" smtClean="0">
                <a:solidFill>
                  <a:schemeClr val="tx1"/>
                </a:solidFill>
              </a:defRPr>
            </a:lvl1pPr>
          </a:lstStyle>
          <a:p>
            <a:pPr marL="0" lvl="0" indent="0">
              <a:buNone/>
            </a:pPr>
            <a:r>
              <a:rPr lang="en-US" dirty="0"/>
              <a:t>Use this space for a subtitle if you need one. When you’re done, move it up so it’s just under the title.</a:t>
            </a:r>
          </a:p>
        </p:txBody>
      </p:sp>
      <p:sp>
        <p:nvSpPr>
          <p:cNvPr id="2" name="Footer Placeholder 1"/>
          <p:cNvSpPr>
            <a:spLocks noGrp="1"/>
          </p:cNvSpPr>
          <p:nvPr>
            <p:ph type="ftr" sz="quarter" idx="10"/>
          </p:nvPr>
        </p:nvSpPr>
        <p:spPr>
          <a:xfrm>
            <a:off x="539749" y="9540000"/>
            <a:ext cx="11520489" cy="392921"/>
          </a:xfrm>
          <a:prstGeom prst="rect">
            <a:avLst/>
          </a:prstGeom>
        </p:spPr>
        <p:txBody>
          <a:bodyPr/>
          <a:lstStyle/>
          <a:p>
            <a:r>
              <a:rPr lang="en-GB" dirty="0"/>
              <a:t>MiQ presentation name  |  Client name or other information  |  Date 20XX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Tree>
  </p:cSld>
  <p:clrMapOvr>
    <a:masterClrMapping/>
  </p:clrMapOvr>
  <p:extLst mod="1">
    <p:ext uri="{DCECCB84-F9BA-43D5-87BE-67443E8EF086}">
      <p15:sldGuideLst xmlns:p15="http://schemas.microsoft.com/office/powerpoint/2012/main" xmlns="">
        <p15:guide id="1" orient="horz" pos="323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chemeClr val="tx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bg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7"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021" y="2629346"/>
            <a:ext cx="3067398" cy="2406425"/>
          </a:xfrm>
          <a:prstGeom prst="rect">
            <a:avLst/>
          </a:prstGeom>
        </p:spPr>
      </p:pic>
      <p:pic>
        <p:nvPicPr>
          <p:cNvPr id="28"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5377241" y="2629346"/>
            <a:ext cx="3067398" cy="2406425"/>
          </a:xfrm>
          <a:prstGeom prst="rect">
            <a:avLst/>
          </a:prstGeom>
        </p:spPr>
      </p:pic>
      <p:pic>
        <p:nvPicPr>
          <p:cNvPr id="29"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804461" y="2629346"/>
            <a:ext cx="3067398" cy="2406425"/>
          </a:xfrm>
          <a:prstGeom prst="rect">
            <a:avLst/>
          </a:prstGeom>
        </p:spPr>
      </p:pic>
      <p:pic>
        <p:nvPicPr>
          <p:cNvPr id="30"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4231681" y="2644824"/>
            <a:ext cx="3067398" cy="2406425"/>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4">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2190750"/>
            <a:ext cx="3887940" cy="6844664"/>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2190750"/>
            <a:ext cx="3887940" cy="6829186"/>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2190750"/>
            <a:ext cx="3887940" cy="6829186"/>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5621370"/>
            <a:ext cx="3887941" cy="3092371"/>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5653802"/>
            <a:ext cx="3887940" cy="3059817"/>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5653802"/>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13821410" y="2190750"/>
            <a:ext cx="3887940" cy="6844664"/>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5669280"/>
            <a:ext cx="3887940" cy="3059817"/>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3" name="Content Placeholder 2"/>
          <p:cNvSpPr>
            <a:spLocks noGrp="1"/>
          </p:cNvSpPr>
          <p:nvPr>
            <p:ph idx="29" hasCustomPrompt="1"/>
          </p:nvPr>
        </p:nvSpPr>
        <p:spPr>
          <a:xfrm>
            <a:off x="54292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5192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pic>
        <p:nvPicPr>
          <p:cNvPr id="27"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950021" y="2629346"/>
            <a:ext cx="3067398" cy="2406425"/>
          </a:xfrm>
          <a:prstGeom prst="rect">
            <a:avLst/>
          </a:prstGeom>
        </p:spPr>
      </p:pic>
      <p:pic>
        <p:nvPicPr>
          <p:cNvPr id="28"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5377241" y="2629346"/>
            <a:ext cx="3067398" cy="2406425"/>
          </a:xfrm>
          <a:prstGeom prst="rect">
            <a:avLst/>
          </a:prstGeom>
        </p:spPr>
      </p:pic>
      <p:pic>
        <p:nvPicPr>
          <p:cNvPr id="29"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9804461" y="2629346"/>
            <a:ext cx="3067398" cy="2406425"/>
          </a:xfrm>
          <a:prstGeom prst="rect">
            <a:avLst/>
          </a:prstGeom>
        </p:spPr>
      </p:pic>
      <p:pic>
        <p:nvPicPr>
          <p:cNvPr id="30"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4231681" y="2644824"/>
            <a:ext cx="3067398" cy="2406425"/>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COMAPRISON LIGHT">
    <p:bg>
      <p:bgPr>
        <a:solidFill>
          <a:schemeClr val="bg1"/>
        </a:solidFill>
        <a:effectLst/>
      </p:bgPr>
    </p:bg>
    <p:spTree>
      <p:nvGrpSpPr>
        <p:cNvPr id="1" name=""/>
        <p:cNvGrpSpPr/>
        <p:nvPr/>
      </p:nvGrpSpPr>
      <p:grpSpPr>
        <a:xfrm>
          <a:off x="0" y="0"/>
          <a:ext cx="0" cy="0"/>
          <a:chOff x="0" y="0"/>
          <a:chExt cx="0" cy="0"/>
        </a:xfrm>
      </p:grpSpPr>
      <p:sp>
        <p:nvSpPr>
          <p:cNvPr id="4" name="Snip Single Corner Rectangle 3"/>
          <p:cNvSpPr/>
          <p:nvPr userDrawn="1"/>
        </p:nvSpPr>
        <p:spPr>
          <a:xfrm>
            <a:off x="539750" y="3079750"/>
            <a:ext cx="3887940" cy="5835650"/>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66970" y="3079750"/>
            <a:ext cx="3887940" cy="5835650"/>
          </a:xfrm>
          <a:prstGeom prst="snip1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9394190" y="3079750"/>
            <a:ext cx="3887940" cy="5835650"/>
          </a:xfrm>
          <a:prstGeom prst="snip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sz="3000" baseline="0" dirty="0">
                <a:solidFill>
                  <a:schemeClr val="tx1"/>
                </a:solidFill>
              </a:defRPr>
            </a:lvl1pPr>
          </a:lstStyle>
          <a:p>
            <a:pPr lvl="0"/>
            <a:r>
              <a:rPr lang="en-US" dirty="0"/>
              <a:t>Slide title, use this for 4 icons and a detailed  explanation of each</a:t>
            </a:r>
          </a:p>
        </p:txBody>
      </p:sp>
      <p:sp>
        <p:nvSpPr>
          <p:cNvPr id="12" name="Content Placeholder 2"/>
          <p:cNvSpPr>
            <a:spLocks noGrp="1"/>
          </p:cNvSpPr>
          <p:nvPr>
            <p:ph idx="16" hasCustomPrompt="1"/>
          </p:nvPr>
        </p:nvSpPr>
        <p:spPr>
          <a:xfrm>
            <a:off x="539750" y="6510371"/>
            <a:ext cx="3887941" cy="2405029"/>
          </a:xfrm>
        </p:spPr>
        <p:txBody>
          <a:bodyPr vert="horz" lIns="432000" tIns="45720" rIns="432000" bIns="45720" numCol="1" spcCol="288000" rtlCol="0">
            <a:noAutofit/>
          </a:bodyPr>
          <a:lstStyle>
            <a:lvl1pPr marL="0" indent="0">
              <a:spcBef>
                <a:spcPts val="1500"/>
              </a:spcBef>
              <a:buNone/>
              <a:defRPr lang="en-US" sz="2000" dirty="0" smtClean="0">
                <a:solidFill>
                  <a:schemeClr val="bg1"/>
                </a:solidFill>
              </a:defRPr>
            </a:lvl1pPr>
            <a:lvl2pPr marL="685709" indent="0">
              <a:buNone/>
              <a:defRPr lang="en-US" dirty="0" smtClean="0">
                <a:solidFill>
                  <a:schemeClr val="bg1"/>
                </a:solidFill>
              </a:defRPr>
            </a:lvl2pPr>
            <a:lvl3pPr marL="1371417" indent="0">
              <a:buNone/>
              <a:defRPr lang="en-US" dirty="0" smtClean="0">
                <a:solidFill>
                  <a:schemeClr val="bg1"/>
                </a:solidFill>
              </a:defRPr>
            </a:lvl3pPr>
            <a:lvl4pPr marL="2057126" indent="0">
              <a:buNone/>
              <a:defRPr lang="en-US" dirty="0" smtClean="0">
                <a:solidFill>
                  <a:schemeClr val="bg1"/>
                </a:solidFill>
              </a:defRPr>
            </a:lvl4pPr>
            <a:lvl5pPr marL="2742835" indent="0">
              <a:buNone/>
              <a:defRPr lang="en-US" dirty="0">
                <a:solidFill>
                  <a:schemeClr val="bg1"/>
                </a:solidFill>
              </a:defRPr>
            </a:lvl5pPr>
          </a:lstStyle>
          <a:p>
            <a:pPr lvl="0">
              <a:lnSpc>
                <a:spcPct val="110000"/>
              </a:lnSpc>
              <a:spcBef>
                <a:spcPts val="900"/>
              </a:spcBef>
              <a:buSzPct val="75000"/>
            </a:pPr>
            <a:r>
              <a:rPr lang="en-US" dirty="0"/>
              <a:t>Text goes here</a:t>
            </a:r>
          </a:p>
        </p:txBody>
      </p:sp>
      <p:sp>
        <p:nvSpPr>
          <p:cNvPr id="13" name="Content Placeholder 2"/>
          <p:cNvSpPr>
            <a:spLocks noGrp="1"/>
          </p:cNvSpPr>
          <p:nvPr>
            <p:ph idx="17" hasCustomPrompt="1"/>
          </p:nvPr>
        </p:nvSpPr>
        <p:spPr>
          <a:xfrm>
            <a:off x="4943170" y="6542803"/>
            <a:ext cx="3887940" cy="2372598"/>
          </a:xfrm>
        </p:spPr>
        <p:txBody>
          <a:bodyPr vert="horz" lIns="432000" tIns="45720" rIns="432000" bIns="45720" numCol="1" spcCol="288000" rtlCol="0">
            <a:noAutofit/>
          </a:bodyPr>
          <a:lstStyle>
            <a:lvl1pPr marL="342854" indent="-342854">
              <a:lnSpc>
                <a:spcPct val="110000"/>
              </a:lnSpc>
              <a:spcBef>
                <a:spcPts val="900"/>
              </a:spcBef>
              <a:buSzPct val="75000"/>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4" name="Content Placeholder 2"/>
          <p:cNvSpPr>
            <a:spLocks noGrp="1"/>
          </p:cNvSpPr>
          <p:nvPr>
            <p:ph idx="18" hasCustomPrompt="1"/>
          </p:nvPr>
        </p:nvSpPr>
        <p:spPr>
          <a:xfrm>
            <a:off x="9423730" y="6542803"/>
            <a:ext cx="3887940" cy="2372598"/>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8" name="Picture Placeholder 17"/>
          <p:cNvSpPr>
            <a:spLocks noGrp="1"/>
          </p:cNvSpPr>
          <p:nvPr>
            <p:ph type="pic" sz="quarter" idx="21" hasCustomPrompt="1"/>
          </p:nvPr>
        </p:nvSpPr>
        <p:spPr>
          <a:xfrm>
            <a:off x="950021" y="3518346"/>
            <a:ext cx="3067398" cy="2406425"/>
          </a:xfrm>
        </p:spPr>
        <p:txBody>
          <a:bodyPr>
            <a:normAutofit/>
          </a:bodyPr>
          <a:lstStyle>
            <a:lvl1pPr marL="0" indent="0">
              <a:buFontTx/>
              <a:buNone/>
              <a:defRPr sz="1800" baseline="0">
                <a:solidFill>
                  <a:schemeClr val="bg1"/>
                </a:solidFill>
              </a:defRPr>
            </a:lvl1pPr>
          </a:lstStyle>
          <a:p>
            <a:r>
              <a:rPr lang="en-GB" dirty="0"/>
              <a:t>Click to put an icon in this space – just make sure that it is white with a transparent background</a:t>
            </a:r>
          </a:p>
        </p:txBody>
      </p:sp>
      <p:sp>
        <p:nvSpPr>
          <p:cNvPr id="20" name="Picture Placeholder 17"/>
          <p:cNvSpPr>
            <a:spLocks noGrp="1"/>
          </p:cNvSpPr>
          <p:nvPr>
            <p:ph type="pic" sz="quarter" idx="22" hasCustomPrompt="1"/>
          </p:nvPr>
        </p:nvSpPr>
        <p:spPr>
          <a:xfrm>
            <a:off x="5377241" y="3518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1" name="Picture Placeholder 17"/>
          <p:cNvSpPr>
            <a:spLocks noGrp="1"/>
          </p:cNvSpPr>
          <p:nvPr>
            <p:ph type="pic" sz="quarter" idx="23" hasCustomPrompt="1"/>
          </p:nvPr>
        </p:nvSpPr>
        <p:spPr>
          <a:xfrm>
            <a:off x="9804461" y="3518346"/>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17" name="Snip Single Corner Rectangle 16"/>
          <p:cNvSpPr/>
          <p:nvPr userDrawn="1"/>
        </p:nvSpPr>
        <p:spPr>
          <a:xfrm>
            <a:off x="13821410" y="3079750"/>
            <a:ext cx="3887940" cy="5835650"/>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a:spLocks noGrp="1"/>
          </p:cNvSpPr>
          <p:nvPr>
            <p:ph idx="24" hasCustomPrompt="1"/>
          </p:nvPr>
        </p:nvSpPr>
        <p:spPr>
          <a:xfrm>
            <a:off x="13828560" y="6558281"/>
            <a:ext cx="3887940" cy="2357120"/>
          </a:xfrm>
        </p:spPr>
        <p:txBody>
          <a:bodyPr vert="horz" lIns="432000" tIns="45720" rIns="432000" bIns="45720" numCol="1" spcCol="288000" rtlCol="0">
            <a:noAutofit/>
          </a:bodyPr>
          <a:lstStyle>
            <a:lvl1pPr marL="0" indent="0">
              <a:lnSpc>
                <a:spcPct val="110000"/>
              </a:lnSpc>
              <a:spcBef>
                <a:spcPts val="900"/>
              </a:spcBef>
              <a:buSzPct val="75000"/>
              <a:buFontTx/>
              <a:buNone/>
              <a:defRPr lang="en-US" sz="20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lnSpc>
                <a:spcPct val="110000"/>
              </a:lnSpc>
              <a:spcBef>
                <a:spcPts val="900"/>
              </a:spcBef>
              <a:buSzPct val="75000"/>
            </a:pPr>
            <a:r>
              <a:rPr lang="en-US" dirty="0"/>
              <a:t>Text goes here</a:t>
            </a:r>
          </a:p>
        </p:txBody>
      </p:sp>
      <p:sp>
        <p:nvSpPr>
          <p:cNvPr id="22" name="Picture Placeholder 17"/>
          <p:cNvSpPr>
            <a:spLocks noGrp="1"/>
          </p:cNvSpPr>
          <p:nvPr>
            <p:ph type="pic" sz="quarter" idx="25" hasCustomPrompt="1"/>
          </p:nvPr>
        </p:nvSpPr>
        <p:spPr>
          <a:xfrm>
            <a:off x="14231681" y="3533824"/>
            <a:ext cx="3067398" cy="2406425"/>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stStyle>
          <a:p>
            <a:r>
              <a:rPr lang="en-GB" dirty="0"/>
              <a:t>Click to put an icon in this space – just make sure that it is white with a transparent background</a:t>
            </a:r>
          </a:p>
          <a:p>
            <a:endParaRPr lang="en-GB" dirty="0"/>
          </a:p>
        </p:txBody>
      </p:sp>
      <p:sp>
        <p:nvSpPr>
          <p:cNvPr id="23" name="Content Placeholder 2"/>
          <p:cNvSpPr>
            <a:spLocks noGrp="1"/>
          </p:cNvSpPr>
          <p:nvPr>
            <p:ph idx="29" hasCustomPrompt="1"/>
          </p:nvPr>
        </p:nvSpPr>
        <p:spPr>
          <a:xfrm>
            <a:off x="542925"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4" name="Content Placeholder 2"/>
          <p:cNvSpPr>
            <a:spLocks noGrp="1"/>
          </p:cNvSpPr>
          <p:nvPr>
            <p:ph idx="30" hasCustomPrompt="1"/>
          </p:nvPr>
        </p:nvSpPr>
        <p:spPr>
          <a:xfrm>
            <a:off x="4937430"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5" name="Content Placeholder 2"/>
          <p:cNvSpPr>
            <a:spLocks noGrp="1"/>
          </p:cNvSpPr>
          <p:nvPr>
            <p:ph idx="31" hasCustomPrompt="1"/>
          </p:nvPr>
        </p:nvSpPr>
        <p:spPr>
          <a:xfrm>
            <a:off x="9399435"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32" hasCustomPrompt="1"/>
          </p:nvPr>
        </p:nvSpPr>
        <p:spPr>
          <a:xfrm>
            <a:off x="13814260" y="6081076"/>
            <a:ext cx="3884765" cy="418867"/>
          </a:xfrm>
          <a:noFill/>
        </p:spPr>
        <p:txBody>
          <a:bodyPr lIns="432000">
            <a:no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bg1"/>
        </a:solidFill>
        <a:effectLst/>
      </p:bgPr>
    </p:bg>
    <p:spTree>
      <p:nvGrpSpPr>
        <p:cNvPr id="1" name=""/>
        <p:cNvGrpSpPr/>
        <p:nvPr/>
      </p:nvGrpSpPr>
      <p:grpSpPr>
        <a:xfrm>
          <a:off x="0" y="0"/>
          <a:ext cx="0" cy="0"/>
          <a:chOff x="0" y="0"/>
          <a:chExt cx="0" cy="0"/>
        </a:xfrm>
      </p:grpSpPr>
      <p:sp>
        <p:nvSpPr>
          <p:cNvPr id="45" name="Snip Single Corner Rectangle 44"/>
          <p:cNvSpPr/>
          <p:nvPr userDrawn="1"/>
        </p:nvSpPr>
        <p:spPr>
          <a:xfrm>
            <a:off x="13476202"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nip Single Corner Rectangle 4"/>
          <p:cNvSpPr/>
          <p:nvPr userDrawn="1"/>
        </p:nvSpPr>
        <p:spPr>
          <a:xfrm>
            <a:off x="552366" y="1773912"/>
            <a:ext cx="4021260" cy="3533335"/>
          </a:xfrm>
          <a:prstGeom prst="snip1Rect">
            <a:avLst>
              <a:gd name="adj" fmla="val 173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539750" y="540000"/>
            <a:ext cx="14220825" cy="360000"/>
          </a:xfrm>
        </p:spPr>
        <p:txBody>
          <a:bodyPr vert="horz" lIns="0" tIns="0" rIns="91440" bIns="45720" rtlCol="0" anchor="t">
            <a:noAutofit/>
          </a:bodyPr>
          <a:lstStyle>
            <a:lvl1pPr>
              <a:defRPr lang="en-US" baseline="0" dirty="0">
                <a:solidFill>
                  <a:schemeClr val="tx1"/>
                </a:solidFill>
              </a:defRPr>
            </a:lvl1pPr>
          </a:lstStyle>
          <a:p>
            <a:pPr lvl="0"/>
            <a:r>
              <a:rPr lang="en-US" dirty="0"/>
              <a:t>Boxes – you can change the </a:t>
            </a:r>
            <a:r>
              <a:rPr lang="en-US" dirty="0" err="1"/>
              <a:t>colours</a:t>
            </a:r>
            <a:r>
              <a:rPr lang="en-US" dirty="0"/>
              <a:t> of these on the master slide</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7" name="Snip Single Corner Rectangle 16"/>
          <p:cNvSpPr/>
          <p:nvPr userDrawn="1"/>
        </p:nvSpPr>
        <p:spPr>
          <a:xfrm>
            <a:off x="4871953" y="1773912"/>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Snip Single Corner Rectangle 18"/>
          <p:cNvSpPr/>
          <p:nvPr userDrawn="1"/>
        </p:nvSpPr>
        <p:spPr>
          <a:xfrm>
            <a:off x="9185190" y="1773912"/>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Snip Single Corner Rectangle 21"/>
          <p:cNvSpPr/>
          <p:nvPr userDrawn="1"/>
        </p:nvSpPr>
        <p:spPr>
          <a:xfrm>
            <a:off x="13476202" y="1773912"/>
            <a:ext cx="4021260" cy="3533335"/>
          </a:xfrm>
          <a:prstGeom prst="snip1Rect">
            <a:avLst>
              <a:gd name="adj" fmla="val 173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Snip Single Corner Rectangle 22"/>
          <p:cNvSpPr/>
          <p:nvPr userDrawn="1"/>
        </p:nvSpPr>
        <p:spPr>
          <a:xfrm>
            <a:off x="552366"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Snip Single Corner Rectangle 23"/>
          <p:cNvSpPr/>
          <p:nvPr userDrawn="1"/>
        </p:nvSpPr>
        <p:spPr>
          <a:xfrm>
            <a:off x="4871953" y="5555157"/>
            <a:ext cx="4021260" cy="3533335"/>
          </a:xfrm>
          <a:prstGeom prst="snip1Rect">
            <a:avLst>
              <a:gd name="adj" fmla="val 173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Content Placeholder 2"/>
          <p:cNvSpPr>
            <a:spLocks noGrp="1"/>
          </p:cNvSpPr>
          <p:nvPr>
            <p:ph idx="17" hasCustomPrompt="1"/>
          </p:nvPr>
        </p:nvSpPr>
        <p:spPr>
          <a:xfrm>
            <a:off x="552366" y="2630494"/>
            <a:ext cx="3960000" cy="2562413"/>
          </a:xfrm>
        </p:spPr>
        <p:txBody>
          <a:bodyPr vert="horz" lIns="432000" tIns="45720" rIns="288000" bIns="45720" numCol="1" spcCol="288000" rtlCol="0">
            <a:noAutofit/>
          </a:bodyPr>
          <a:lstStyle>
            <a:lvl1pPr marL="342854" indent="-342854">
              <a:spcBef>
                <a:spcPts val="1500"/>
              </a:spcBef>
              <a:buNone/>
              <a:defRPr lang="en-US" sz="2000" baseline="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25" name="Content Placeholder 2"/>
          <p:cNvSpPr>
            <a:spLocks noGrp="1"/>
          </p:cNvSpPr>
          <p:nvPr>
            <p:ph idx="21" hasCustomPrompt="1"/>
          </p:nvPr>
        </p:nvSpPr>
        <p:spPr>
          <a:xfrm>
            <a:off x="552366" y="2220716"/>
            <a:ext cx="3960000" cy="409778"/>
          </a:xfrm>
          <a:noFill/>
        </p:spPr>
        <p:txBody>
          <a:bodyPr lIns="432000">
            <a:normAutofit/>
          </a:bodyPr>
          <a:lstStyle>
            <a:lvl1pPr marL="28575" indent="0">
              <a:buNone/>
              <a:tabLst/>
              <a:defRPr sz="2000" b="1" baseline="0">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26" name="Content Placeholder 2"/>
          <p:cNvSpPr>
            <a:spLocks noGrp="1"/>
          </p:cNvSpPr>
          <p:nvPr>
            <p:ph idx="22" hasCustomPrompt="1"/>
          </p:nvPr>
        </p:nvSpPr>
        <p:spPr>
          <a:xfrm>
            <a:off x="4885625"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tabLst/>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27" name="Content Placeholder 2"/>
          <p:cNvSpPr>
            <a:spLocks noGrp="1"/>
          </p:cNvSpPr>
          <p:nvPr>
            <p:ph idx="23" hasCustomPrompt="1"/>
          </p:nvPr>
        </p:nvSpPr>
        <p:spPr>
          <a:xfrm>
            <a:off x="4885625" y="2220716"/>
            <a:ext cx="3960000" cy="40977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32" name="Content Placeholder 2"/>
          <p:cNvSpPr>
            <a:spLocks noGrp="1"/>
          </p:cNvSpPr>
          <p:nvPr>
            <p:ph idx="24" hasCustomPrompt="1"/>
          </p:nvPr>
        </p:nvSpPr>
        <p:spPr>
          <a:xfrm>
            <a:off x="9202910"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3" name="Content Placeholder 2"/>
          <p:cNvSpPr>
            <a:spLocks noGrp="1"/>
          </p:cNvSpPr>
          <p:nvPr>
            <p:ph idx="25" hasCustomPrompt="1"/>
          </p:nvPr>
        </p:nvSpPr>
        <p:spPr>
          <a:xfrm>
            <a:off x="9202910" y="2220716"/>
            <a:ext cx="3960000" cy="408056"/>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4" name="Content Placeholder 2"/>
          <p:cNvSpPr>
            <a:spLocks noGrp="1"/>
          </p:cNvSpPr>
          <p:nvPr>
            <p:ph idx="26" hasCustomPrompt="1"/>
          </p:nvPr>
        </p:nvSpPr>
        <p:spPr>
          <a:xfrm>
            <a:off x="13510133" y="2630494"/>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5" name="Content Placeholder 2"/>
          <p:cNvSpPr>
            <a:spLocks noGrp="1"/>
          </p:cNvSpPr>
          <p:nvPr>
            <p:ph idx="27" hasCustomPrompt="1"/>
          </p:nvPr>
        </p:nvSpPr>
        <p:spPr>
          <a:xfrm>
            <a:off x="13510133" y="2220716"/>
            <a:ext cx="3960000" cy="408056"/>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6" name="Content Placeholder 2"/>
          <p:cNvSpPr>
            <a:spLocks noGrp="1"/>
          </p:cNvSpPr>
          <p:nvPr>
            <p:ph idx="28" hasCustomPrompt="1"/>
          </p:nvPr>
        </p:nvSpPr>
        <p:spPr>
          <a:xfrm>
            <a:off x="552366" y="6459267"/>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7" name="Content Placeholder 2"/>
          <p:cNvSpPr>
            <a:spLocks noGrp="1"/>
          </p:cNvSpPr>
          <p:nvPr>
            <p:ph idx="29" hasCustomPrompt="1"/>
          </p:nvPr>
        </p:nvSpPr>
        <p:spPr>
          <a:xfrm>
            <a:off x="552366" y="6031948"/>
            <a:ext cx="3960000" cy="392237"/>
          </a:xfrm>
          <a:noFill/>
        </p:spPr>
        <p:txBody>
          <a:bodyPr lIns="432000">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Insert heading</a:t>
            </a:r>
          </a:p>
        </p:txBody>
      </p:sp>
      <p:sp>
        <p:nvSpPr>
          <p:cNvPr id="38" name="Content Placeholder 2"/>
          <p:cNvSpPr>
            <a:spLocks noGrp="1"/>
          </p:cNvSpPr>
          <p:nvPr>
            <p:ph idx="30" hasCustomPrompt="1"/>
          </p:nvPr>
        </p:nvSpPr>
        <p:spPr>
          <a:xfrm>
            <a:off x="4885625" y="6470445"/>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39" name="Content Placeholder 2"/>
          <p:cNvSpPr>
            <a:spLocks noGrp="1"/>
          </p:cNvSpPr>
          <p:nvPr>
            <p:ph idx="31" hasCustomPrompt="1"/>
          </p:nvPr>
        </p:nvSpPr>
        <p:spPr>
          <a:xfrm>
            <a:off x="4885625"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0" name="Content Placeholder 2"/>
          <p:cNvSpPr>
            <a:spLocks noGrp="1"/>
          </p:cNvSpPr>
          <p:nvPr>
            <p:ph idx="32" hasCustomPrompt="1"/>
          </p:nvPr>
        </p:nvSpPr>
        <p:spPr>
          <a:xfrm>
            <a:off x="9202910" y="6441726"/>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accent2"/>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41" name="Content Placeholder 2"/>
          <p:cNvSpPr>
            <a:spLocks noGrp="1"/>
          </p:cNvSpPr>
          <p:nvPr>
            <p:ph idx="33" hasCustomPrompt="1"/>
          </p:nvPr>
        </p:nvSpPr>
        <p:spPr>
          <a:xfrm>
            <a:off x="9202910"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2" name="Content Placeholder 2"/>
          <p:cNvSpPr>
            <a:spLocks noGrp="1"/>
          </p:cNvSpPr>
          <p:nvPr>
            <p:ph idx="34" hasCustomPrompt="1"/>
          </p:nvPr>
        </p:nvSpPr>
        <p:spPr>
          <a:xfrm>
            <a:off x="13510133" y="6441726"/>
            <a:ext cx="3960000" cy="2562413"/>
          </a:xfrm>
        </p:spPr>
        <p:txBody>
          <a:bodyPr vert="horz" lIns="432000" tIns="45720" rIns="288000" bIns="45720" numCol="1" spcCol="288000" rtlCol="0">
            <a:noAutofit/>
          </a:bodyPr>
          <a:lstStyle>
            <a:lvl1pPr marL="0" indent="0">
              <a:lnSpc>
                <a:spcPct val="110000"/>
              </a:lnSpc>
              <a:spcBef>
                <a:spcPts val="900"/>
              </a:spcBef>
              <a:buSzPct val="75000"/>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Insert text, or you could put an icon in here</a:t>
            </a:r>
          </a:p>
        </p:txBody>
      </p:sp>
      <p:sp>
        <p:nvSpPr>
          <p:cNvPr id="43" name="Content Placeholder 2"/>
          <p:cNvSpPr>
            <a:spLocks noGrp="1"/>
          </p:cNvSpPr>
          <p:nvPr>
            <p:ph idx="35" hasCustomPrompt="1"/>
          </p:nvPr>
        </p:nvSpPr>
        <p:spPr>
          <a:xfrm>
            <a:off x="13510133" y="6031948"/>
            <a:ext cx="3960000" cy="418608"/>
          </a:xfrm>
          <a:noFill/>
        </p:spPr>
        <p:txBody>
          <a:bodyPr lIns="432000">
            <a:normAutofit/>
          </a:bodyPr>
          <a:lstStyle>
            <a:lvl1pPr marL="28575" marR="0" indent="0" algn="l" defTabSz="1371417" rtl="0" eaLnBrk="1" fontAlgn="auto" latinLnBrk="0" hangingPunct="1">
              <a:lnSpc>
                <a:spcPct val="110000"/>
              </a:lnSpc>
              <a:spcBef>
                <a:spcPts val="2100"/>
              </a:spcBef>
              <a:spcAft>
                <a:spcPts val="0"/>
              </a:spcAft>
              <a:buClrTx/>
              <a:buSzPct val="85000"/>
              <a:buFontTx/>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marL="28575"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heading</a:t>
            </a:r>
          </a:p>
        </p:txBody>
      </p:sp>
      <p:sp>
        <p:nvSpPr>
          <p:cNvPr id="44" name="Snip Single Corner Rectangle 43"/>
          <p:cNvSpPr/>
          <p:nvPr userDrawn="1"/>
        </p:nvSpPr>
        <p:spPr>
          <a:xfrm>
            <a:off x="9191539" y="5538789"/>
            <a:ext cx="3980911" cy="3549703"/>
          </a:xfrm>
          <a:prstGeom prst="snip1Rect">
            <a:avLst>
              <a:gd name="adj" fmla="val 1733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userDrawn="1">
          <p15:clr>
            <a:srgbClr val="FBAE40"/>
          </p15:clr>
        </p15:guide>
        <p15:guide id="2" orient="horz" pos="5712"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with transparent pics">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345989" y="10285413"/>
            <a:ext cx="4794422"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Picture Placeholder 15"/>
          <p:cNvSpPr>
            <a:spLocks noGrp="1"/>
          </p:cNvSpPr>
          <p:nvPr>
            <p:ph type="pic" sz="quarter" idx="40" hasCustomPrompt="1"/>
          </p:nvPr>
        </p:nvSpPr>
        <p:spPr>
          <a:xfrm flipH="1">
            <a:off x="6722361"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34" name="Picture Placeholder 15"/>
          <p:cNvSpPr>
            <a:spLocks noGrp="1"/>
          </p:cNvSpPr>
          <p:nvPr>
            <p:ph type="pic" sz="quarter" idx="41" hasCustomPrompt="1"/>
          </p:nvPr>
        </p:nvSpPr>
        <p:spPr>
          <a:xfrm flipH="1">
            <a:off x="1250952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21" name="Picture Placeholder 15"/>
          <p:cNvSpPr>
            <a:spLocks noGrp="1"/>
          </p:cNvSpPr>
          <p:nvPr>
            <p:ph type="pic" sz="quarter" idx="33" hasCustomPrompt="1"/>
          </p:nvPr>
        </p:nvSpPr>
        <p:spPr>
          <a:xfrm flipH="1">
            <a:off x="87805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ormAutofit/>
          </a:bodyPr>
          <a:lstStyle>
            <a:lvl1pPr marL="0" indent="0">
              <a:buFontTx/>
              <a:buNone/>
              <a:defRPr sz="1400" baseline="0"/>
            </a:lvl1pPr>
          </a:lstStyle>
          <a:p>
            <a:r>
              <a:rPr lang="en-GB" dirty="0"/>
              <a:t>Insert pic here, only use images with a transparent background and use the crop function to move them around</a:t>
            </a:r>
          </a:p>
        </p:txBody>
      </p:sp>
      <p:sp>
        <p:nvSpPr>
          <p:cNvPr id="2" name="Title 1"/>
          <p:cNvSpPr>
            <a:spLocks noGrp="1"/>
          </p:cNvSpPr>
          <p:nvPr>
            <p:ph type="title" hasCustomPrompt="1"/>
          </p:nvPr>
        </p:nvSpPr>
        <p:spPr>
          <a:xfrm>
            <a:off x="539750" y="540000"/>
            <a:ext cx="16529050" cy="444314"/>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3 points here with a treated image to illustrate each</a:t>
            </a:r>
          </a:p>
        </p:txBody>
      </p:sp>
      <p:sp>
        <p:nvSpPr>
          <p:cNvPr id="19" name="Content Placeholder 2"/>
          <p:cNvSpPr>
            <a:spLocks noGrp="1"/>
          </p:cNvSpPr>
          <p:nvPr>
            <p:ph idx="20" hasCustomPrompt="1"/>
          </p:nvPr>
        </p:nvSpPr>
        <p:spPr>
          <a:xfrm>
            <a:off x="876594"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876501"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Content Placeholder 2"/>
          <p:cNvSpPr>
            <a:spLocks noGrp="1"/>
          </p:cNvSpPr>
          <p:nvPr>
            <p:ph idx="35" hasCustomPrompt="1"/>
          </p:nvPr>
        </p:nvSpPr>
        <p:spPr>
          <a:xfrm>
            <a:off x="6720802"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7" name="Text Placeholder 6"/>
          <p:cNvSpPr>
            <a:spLocks noGrp="1"/>
          </p:cNvSpPr>
          <p:nvPr>
            <p:ph type="body" sz="quarter" idx="36"/>
          </p:nvPr>
        </p:nvSpPr>
        <p:spPr>
          <a:xfrm>
            <a:off x="6720721"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9" name="Content Placeholder 2"/>
          <p:cNvSpPr>
            <a:spLocks noGrp="1"/>
          </p:cNvSpPr>
          <p:nvPr>
            <p:ph idx="38" hasCustomPrompt="1"/>
          </p:nvPr>
        </p:nvSpPr>
        <p:spPr>
          <a:xfrm>
            <a:off x="12509640" y="3020047"/>
            <a:ext cx="4896000"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9"/>
          </p:nvPr>
        </p:nvSpPr>
        <p:spPr>
          <a:xfrm>
            <a:off x="12509528" y="3438655"/>
            <a:ext cx="4896000"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1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with transparent 4 pics">
    <p:bg>
      <p:bgPr>
        <a:solidFill>
          <a:schemeClr val="tx1"/>
        </a:solidFill>
        <a:effectLst/>
      </p:bgPr>
    </p:bg>
    <p:spTree>
      <p:nvGrpSpPr>
        <p:cNvPr id="1" name=""/>
        <p:cNvGrpSpPr/>
        <p:nvPr/>
      </p:nvGrpSpPr>
      <p:grpSpPr>
        <a:xfrm>
          <a:off x="0" y="0"/>
          <a:ext cx="0" cy="0"/>
          <a:chOff x="0" y="0"/>
          <a:chExt cx="0" cy="0"/>
        </a:xfrm>
      </p:grpSpPr>
      <p:sp>
        <p:nvSpPr>
          <p:cNvPr id="24" name="Rectangle 23"/>
          <p:cNvSpPr/>
          <p:nvPr userDrawn="1"/>
        </p:nvSpPr>
        <p:spPr>
          <a:xfrm>
            <a:off x="4859338" y="2221449"/>
            <a:ext cx="3906000" cy="1688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15"/>
          <p:cNvSpPr>
            <a:spLocks noGrp="1"/>
          </p:cNvSpPr>
          <p:nvPr>
            <p:ph type="pic" sz="quarter" idx="44" hasCustomPrompt="1"/>
          </p:nvPr>
        </p:nvSpPr>
        <p:spPr>
          <a:xfrm flipH="1">
            <a:off x="4859338"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3"/>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25" name="Rectangle 24"/>
          <p:cNvSpPr/>
          <p:nvPr userDrawn="1"/>
        </p:nvSpPr>
        <p:spPr>
          <a:xfrm>
            <a:off x="9285940" y="2221449"/>
            <a:ext cx="3906000" cy="16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13713778" y="2221450"/>
            <a:ext cx="3906000" cy="1692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533820" y="2190813"/>
            <a:ext cx="3906000" cy="17193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345989" y="10285413"/>
            <a:ext cx="4513349"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icture Placeholder 15"/>
          <p:cNvSpPr>
            <a:spLocks noGrp="1"/>
          </p:cNvSpPr>
          <p:nvPr>
            <p:ph type="pic" sz="quarter" idx="33" hasCustomPrompt="1"/>
          </p:nvPr>
        </p:nvSpPr>
        <p:spPr>
          <a:xfrm flipH="1">
            <a:off x="533820"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2" name="Title 1"/>
          <p:cNvSpPr>
            <a:spLocks noGrp="1"/>
          </p:cNvSpPr>
          <p:nvPr>
            <p:ph type="title" hasCustomPrompt="1"/>
          </p:nvPr>
        </p:nvSpPr>
        <p:spPr>
          <a:xfrm>
            <a:off x="539749" y="540000"/>
            <a:ext cx="16861559" cy="531980"/>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4 points here with a treated image to illustrate each</a:t>
            </a:r>
          </a:p>
        </p:txBody>
      </p:sp>
      <p:sp>
        <p:nvSpPr>
          <p:cNvPr id="19" name="Content Placeholder 2"/>
          <p:cNvSpPr>
            <a:spLocks noGrp="1"/>
          </p:cNvSpPr>
          <p:nvPr>
            <p:ph idx="20" hasCustomPrompt="1"/>
          </p:nvPr>
        </p:nvSpPr>
        <p:spPr>
          <a:xfrm>
            <a:off x="543018"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542925"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32" name="Picture Placeholder 15"/>
          <p:cNvSpPr>
            <a:spLocks noGrp="1"/>
          </p:cNvSpPr>
          <p:nvPr>
            <p:ph type="pic" sz="quarter" idx="45" hasCustomPrompt="1"/>
          </p:nvPr>
        </p:nvSpPr>
        <p:spPr>
          <a:xfrm flipH="1">
            <a:off x="9285940"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35" name="Picture Placeholder 15"/>
          <p:cNvSpPr>
            <a:spLocks noGrp="1"/>
          </p:cNvSpPr>
          <p:nvPr>
            <p:ph type="pic" sz="quarter" idx="46" hasCustomPrompt="1"/>
          </p:nvPr>
        </p:nvSpPr>
        <p:spPr>
          <a:xfrm flipH="1">
            <a:off x="13713739" y="3760695"/>
            <a:ext cx="3906077" cy="747681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chor="ctr">
            <a:normAutofit/>
          </a:bodyPr>
          <a:lstStyle>
            <a:lvl1pPr marL="0" indent="0">
              <a:buFontTx/>
              <a:buNone/>
              <a:defRPr sz="1400" baseline="0"/>
            </a:lvl1pPr>
          </a:lstStyle>
          <a:p>
            <a:r>
              <a:rPr lang="en-GB" dirty="0"/>
              <a:t>Insert pic here, only use images with a transparent background and use the  </a:t>
            </a:r>
            <a:br>
              <a:rPr lang="en-GB" dirty="0"/>
            </a:br>
            <a:r>
              <a:rPr lang="en-GB" dirty="0"/>
              <a:t>crop function to move them around</a:t>
            </a:r>
          </a:p>
        </p:txBody>
      </p:sp>
      <p:sp>
        <p:nvSpPr>
          <p:cNvPr id="36" name="Content Placeholder 2"/>
          <p:cNvSpPr>
            <a:spLocks noGrp="1"/>
          </p:cNvSpPr>
          <p:nvPr>
            <p:ph idx="47" hasCustomPrompt="1"/>
          </p:nvPr>
        </p:nvSpPr>
        <p:spPr>
          <a:xfrm>
            <a:off x="4859019"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7" name="Text Placeholder 6"/>
          <p:cNvSpPr>
            <a:spLocks noGrp="1"/>
          </p:cNvSpPr>
          <p:nvPr>
            <p:ph type="body" sz="quarter" idx="48"/>
          </p:nvPr>
        </p:nvSpPr>
        <p:spPr>
          <a:xfrm>
            <a:off x="4858926"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38" name="Content Placeholder 2"/>
          <p:cNvSpPr>
            <a:spLocks noGrp="1"/>
          </p:cNvSpPr>
          <p:nvPr>
            <p:ph idx="49" hasCustomPrompt="1"/>
          </p:nvPr>
        </p:nvSpPr>
        <p:spPr>
          <a:xfrm>
            <a:off x="9276346"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9" name="Text Placeholder 6"/>
          <p:cNvSpPr>
            <a:spLocks noGrp="1"/>
          </p:cNvSpPr>
          <p:nvPr>
            <p:ph type="body" sz="quarter" idx="50"/>
          </p:nvPr>
        </p:nvSpPr>
        <p:spPr>
          <a:xfrm>
            <a:off x="9276253"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40" name="Content Placeholder 2"/>
          <p:cNvSpPr>
            <a:spLocks noGrp="1"/>
          </p:cNvSpPr>
          <p:nvPr>
            <p:ph idx="51" hasCustomPrompt="1"/>
          </p:nvPr>
        </p:nvSpPr>
        <p:spPr>
          <a:xfrm>
            <a:off x="13712558" y="3042726"/>
            <a:ext cx="3896895" cy="418608"/>
          </a:xfrm>
          <a:noFill/>
        </p:spPr>
        <p:txBody>
          <a:bodyPr lIns="503999" rIns="503999">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41" name="Text Placeholder 6"/>
          <p:cNvSpPr>
            <a:spLocks noGrp="1"/>
          </p:cNvSpPr>
          <p:nvPr>
            <p:ph type="body" sz="quarter" idx="52"/>
          </p:nvPr>
        </p:nvSpPr>
        <p:spPr>
          <a:xfrm>
            <a:off x="13712465" y="3461334"/>
            <a:ext cx="3896895" cy="1206500"/>
          </a:xfrm>
        </p:spPr>
        <p:txBody>
          <a:bodyPr lIns="503999" rIns="503999">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1901"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rrow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3670209"/>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9" name="Parallelogram 18"/>
          <p:cNvSpPr/>
          <p:nvPr userDrawn="1"/>
        </p:nvSpPr>
        <p:spPr>
          <a:xfrm>
            <a:off x="-1892300" y="5627941"/>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539750" y="1788069"/>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539748" y="3670209"/>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539748" y="5627941"/>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539750" y="7477944"/>
            <a:ext cx="488246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3" y="367020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5627941"/>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numbered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3670209"/>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9" name="Parallelogram 18"/>
          <p:cNvSpPr/>
          <p:nvPr userDrawn="1"/>
        </p:nvSpPr>
        <p:spPr>
          <a:xfrm>
            <a:off x="-1892300" y="5627941"/>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3670209"/>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1798638" y="5627941"/>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3" y="367020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5627941"/>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33"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3682200"/>
            <a:ext cx="1182615" cy="927781"/>
          </a:xfrm>
          <a:prstGeom prst="rect">
            <a:avLst/>
          </a:prstGeom>
        </p:spPr>
      </p:pic>
      <p:pic>
        <p:nvPicPr>
          <p:cNvPr id="34"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30313" y="5654899"/>
            <a:ext cx="1182615" cy="927781"/>
          </a:xfrm>
          <a:prstGeom prst="rect">
            <a:avLst/>
          </a:prstGeom>
        </p:spPr>
      </p:pic>
      <p:pic>
        <p:nvPicPr>
          <p:cNvPr id="35" name="Picture Placeholder 22"/>
          <p:cNvPicPr>
            <a:picLocks noChangeAspect="1"/>
          </p:cNvPicPr>
          <p:nvPr userDrawn="1"/>
        </p:nvPicPr>
        <p:blipFill rotWithShape="1">
          <a:blip r:embed="rId5" cstate="email">
            <a:extLst>
              <a:ext uri="{28A0092B-C50C-407E-A947-70E740481C1C}">
                <a14:useLocalDpi xmlns:a14="http://schemas.microsoft.com/office/drawing/2010/main"/>
              </a:ext>
            </a:extLst>
          </a:blip>
          <a:srcRect l="-148304" t="-1334" r="-148979" b="-657"/>
          <a:stretch/>
        </p:blipFill>
        <p:spPr>
          <a:xfrm>
            <a:off x="130314" y="7505074"/>
            <a:ext cx="1182615" cy="927781"/>
          </a:xfrm>
          <a:prstGeom prst="rect">
            <a:avLst/>
          </a:prstGeom>
        </p:spPr>
      </p:pic>
      <p:sp>
        <p:nvSpPr>
          <p:cNvPr id="3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46" name="Parallelogram 45"/>
          <p:cNvSpPr/>
          <p:nvPr userDrawn="1"/>
        </p:nvSpPr>
        <p:spPr>
          <a:xfrm>
            <a:off x="-1892299" y="1788069"/>
            <a:ext cx="8191499"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7" name="Parallelogram 16"/>
          <p:cNvSpPr/>
          <p:nvPr userDrawn="1"/>
        </p:nvSpPr>
        <p:spPr>
          <a:xfrm>
            <a:off x="-1892300" y="4633007"/>
            <a:ext cx="8191500"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0" name="Parallelogram 19"/>
          <p:cNvSpPr/>
          <p:nvPr userDrawn="1"/>
        </p:nvSpPr>
        <p:spPr>
          <a:xfrm>
            <a:off x="-1892301" y="7477944"/>
            <a:ext cx="8191501" cy="900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4640577"/>
            <a:ext cx="3623571"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6" name="Content Placeholder 2"/>
          <p:cNvSpPr>
            <a:spLocks noGrp="1"/>
          </p:cNvSpPr>
          <p:nvPr>
            <p:ph idx="26" hasCustomPrompt="1"/>
          </p:nvPr>
        </p:nvSpPr>
        <p:spPr>
          <a:xfrm>
            <a:off x="7739063" y="497823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4654237"/>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rotWithShape="1">
          <a:blip r:embed="rId2" cstate="email">
            <a:extLst>
              <a:ext uri="{28A0092B-C50C-407E-A947-70E740481C1C}">
                <a14:useLocalDpi xmlns:a14="http://schemas.microsoft.com/office/drawing/2010/main"/>
              </a:ext>
            </a:extLst>
          </a:blip>
          <a:srcRect l="-264865" t="-1616" r="-267127" b="646"/>
          <a:stretch/>
        </p:blipFill>
        <p:spPr>
          <a:xfrm>
            <a:off x="140726" y="1797696"/>
            <a:ext cx="1182615" cy="927781"/>
          </a:xfrm>
          <a:prstGeom prst="rect">
            <a:avLst/>
          </a:prstGeom>
        </p:spPr>
      </p:pic>
      <p:pic>
        <p:nvPicPr>
          <p:cNvPr id="33" name="Picture Placeholder 20"/>
          <p:cNvPicPr>
            <a:picLocks noChangeAspect="1"/>
          </p:cNvPicPr>
          <p:nvPr userDrawn="1"/>
        </p:nvPicPr>
        <p:blipFill rotWithShape="1">
          <a:blip r:embed="rId3" cstate="email">
            <a:extLst>
              <a:ext uri="{28A0092B-C50C-407E-A947-70E740481C1C}">
                <a14:useLocalDpi xmlns:a14="http://schemas.microsoft.com/office/drawing/2010/main"/>
              </a:ext>
            </a:extLst>
          </a:blip>
          <a:srcRect l="-138933" t="-628" r="-142311" b="2756"/>
          <a:stretch/>
        </p:blipFill>
        <p:spPr>
          <a:xfrm>
            <a:off x="140726" y="4652568"/>
            <a:ext cx="1182615" cy="927781"/>
          </a:xfrm>
          <a:prstGeom prst="rect">
            <a:avLst/>
          </a:prstGeom>
        </p:spPr>
      </p:pic>
      <p:pic>
        <p:nvPicPr>
          <p:cNvPr id="34" name="Picture Placeholder 21"/>
          <p:cNvPicPr>
            <a:picLocks noChangeAspect="1"/>
          </p:cNvPicPr>
          <p:nvPr userDrawn="1"/>
        </p:nvPicPr>
        <p:blipFill rotWithShape="1">
          <a:blip r:embed="rId4" cstate="email">
            <a:extLst>
              <a:ext uri="{28A0092B-C50C-407E-A947-70E740481C1C}">
                <a14:useLocalDpi xmlns:a14="http://schemas.microsoft.com/office/drawing/2010/main"/>
              </a:ext>
            </a:extLst>
          </a:blip>
          <a:srcRect l="-140511" t="-643" r="-141796" b="643"/>
          <a:stretch/>
        </p:blipFill>
        <p:spPr>
          <a:xfrm>
            <a:off x="172096" y="7477944"/>
            <a:ext cx="1182615" cy="927781"/>
          </a:xfrm>
          <a:prstGeom prst="rect">
            <a:avLst/>
          </a:prstGeom>
        </p:spPr>
      </p:pic>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bered Arrows 3">
    <p:bg>
      <p:bgPr>
        <a:solidFill>
          <a:schemeClr val="bg1"/>
        </a:solidFill>
        <a:effectLst/>
      </p:bgPr>
    </p:bg>
    <p:spTree>
      <p:nvGrpSpPr>
        <p:cNvPr id="1" name=""/>
        <p:cNvGrpSpPr/>
        <p:nvPr/>
      </p:nvGrpSpPr>
      <p:grpSpPr>
        <a:xfrm>
          <a:off x="0" y="0"/>
          <a:ext cx="0" cy="0"/>
          <a:chOff x="0" y="0"/>
          <a:chExt cx="0" cy="0"/>
        </a:xfrm>
      </p:grpSpPr>
      <p:sp>
        <p:nvSpPr>
          <p:cNvPr id="29" name="Content Placeholder 2"/>
          <p:cNvSpPr>
            <a:spLocks noGrp="1"/>
          </p:cNvSpPr>
          <p:nvPr>
            <p:ph idx="23" hasCustomPrompt="1"/>
          </p:nvPr>
        </p:nvSpPr>
        <p:spPr>
          <a:xfrm>
            <a:off x="1798638" y="7485316"/>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7" name="Picture Placeholder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6001" y="7455124"/>
            <a:ext cx="751239" cy="927781"/>
          </a:xfrm>
          <a:prstGeom prst="rect">
            <a:avLst/>
          </a:prstGeom>
        </p:spPr>
      </p:pic>
      <p:sp>
        <p:nvSpPr>
          <p:cNvPr id="24" name="Content Placeholder 2"/>
          <p:cNvSpPr>
            <a:spLocks noGrp="1"/>
          </p:cNvSpPr>
          <p:nvPr>
            <p:ph idx="42" hasCustomPrompt="1"/>
          </p:nvPr>
        </p:nvSpPr>
        <p:spPr>
          <a:xfrm>
            <a:off x="1798638" y="464175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4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pic>
        <p:nvPicPr>
          <p:cNvPr id="36"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4596600"/>
            <a:ext cx="751239" cy="927781"/>
          </a:xfrm>
          <a:prstGeom prst="rect">
            <a:avLst/>
          </a:prstGeom>
        </p:spPr>
      </p:pic>
      <p:pic>
        <p:nvPicPr>
          <p:cNvPr id="35" name="Picture Placeholder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a:t>
            </a:r>
            <a:r>
              <a:rPr lang="en-US"/>
              <a:t>– numbered arrow </a:t>
            </a:r>
            <a:r>
              <a:rPr lang="en-US" dirty="0"/>
              <a:t>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4978238"/>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18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3" y="7477944"/>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3" y="4654237"/>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3" y="1788069"/>
            <a:ext cx="1944000" cy="324000"/>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grpSp>
        <p:nvGrpSpPr>
          <p:cNvPr id="38" name="Group 37"/>
          <p:cNvGrpSpPr/>
          <p:nvPr userDrawn="1"/>
        </p:nvGrpSpPr>
        <p:grpSpPr>
          <a:xfrm>
            <a:off x="1798638" y="2413347"/>
            <a:ext cx="5940425" cy="262668"/>
            <a:chOff x="4597592" y="2167023"/>
            <a:chExt cx="5940425" cy="262668"/>
          </a:xfrm>
        </p:grpSpPr>
        <p:cxnSp>
          <p:nvCxnSpPr>
            <p:cNvPr id="39" name="Straight Connector 38"/>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userDrawn="1"/>
        </p:nvGrpSpPr>
        <p:grpSpPr>
          <a:xfrm>
            <a:off x="1798638" y="5252276"/>
            <a:ext cx="5940425" cy="262668"/>
            <a:chOff x="4597592" y="2167023"/>
            <a:chExt cx="5940425" cy="262668"/>
          </a:xfrm>
        </p:grpSpPr>
        <p:cxnSp>
          <p:nvCxnSpPr>
            <p:cNvPr id="42" name="Straight Connector 41"/>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userDrawn="1"/>
        </p:nvGrpSpPr>
        <p:grpSpPr>
          <a:xfrm>
            <a:off x="1798638" y="8073770"/>
            <a:ext cx="5940425" cy="262668"/>
            <a:chOff x="4597592" y="2167023"/>
            <a:chExt cx="5940425" cy="262668"/>
          </a:xfrm>
        </p:grpSpPr>
        <p:cxnSp>
          <p:nvCxnSpPr>
            <p:cNvPr id="45" name="Straight Connector 44"/>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hoose image DARK">
    <p:bg>
      <p:bgPr>
        <a:solidFill>
          <a:schemeClr val="tx1"/>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idx="27"/>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2" name="Title 1"/>
          <p:cNvSpPr>
            <a:spLocks noGrp="1"/>
          </p:cNvSpPr>
          <p:nvPr>
            <p:ph type="ctrTitle" hasCustomPrompt="1"/>
          </p:nvPr>
        </p:nvSpPr>
        <p:spPr>
          <a:xfrm>
            <a:off x="539749" y="2190750"/>
            <a:ext cx="10080625"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Longer 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orient="horz" pos="362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Numbered Arrows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1261"/>
          </a:xfrm>
        </p:spPr>
        <p:txBody>
          <a:bodyPr vert="horz" lIns="0" tIns="0" rIns="91440" bIns="45720" rtlCol="0" anchor="t">
            <a:noAutofit/>
          </a:bodyPr>
          <a:lstStyle>
            <a:lvl1pPr>
              <a:defRPr lang="en-US" baseline="0" dirty="0">
                <a:solidFill>
                  <a:schemeClr val="tx1"/>
                </a:solidFill>
              </a:defRPr>
            </a:lvl1pPr>
          </a:lstStyle>
          <a:p>
            <a:pPr lvl="0"/>
            <a:r>
              <a:rPr lang="en-US" dirty="0"/>
              <a:t>Insert title – numbered arrow list</a:t>
            </a:r>
          </a:p>
        </p:txBody>
      </p:sp>
      <p:sp>
        <p:nvSpPr>
          <p:cNvPr id="15" name="Footer Placeholder 14"/>
          <p:cNvSpPr>
            <a:spLocks noGrp="1"/>
          </p:cNvSpPr>
          <p:nvPr>
            <p:ph type="ftr" sz="quarter" idx="19"/>
          </p:nvPr>
        </p:nvSpPr>
        <p:spPr>
          <a:xfrm>
            <a:off x="539749" y="9540000"/>
            <a:ext cx="12197163" cy="471817"/>
          </a:xfrm>
          <a:prstGeom prst="rect">
            <a:avLst/>
          </a:prstGeom>
        </p:spPr>
        <p:txBody>
          <a:bodyPr/>
          <a:lstStyle>
            <a:lvl1pPr>
              <a:defRPr>
                <a:solidFill>
                  <a:schemeClr val="tx1"/>
                </a:solidFill>
              </a:defRPr>
            </a:lvl1pPr>
          </a:lstStyle>
          <a:p>
            <a:r>
              <a:rPr lang="en-GB" dirty="0"/>
              <a:t>MiQ presentation name  |  Client name or other information  |  Date 20XX</a:t>
            </a:r>
          </a:p>
        </p:txBody>
      </p:sp>
      <p:sp>
        <p:nvSpPr>
          <p:cNvPr id="16" name="Slide Number Placeholder 15"/>
          <p:cNvSpPr>
            <a:spLocks noGrp="1"/>
          </p:cNvSpPr>
          <p:nvPr>
            <p:ph type="sldNum" sz="quarter" idx="20"/>
          </p:nvPr>
        </p:nvSpPr>
        <p:spPr/>
        <p:txBody>
          <a:bodyPr/>
          <a:lstStyle>
            <a:lvl1pPr>
              <a:defRPr>
                <a:solidFill>
                  <a:schemeClr val="tx1"/>
                </a:solidFill>
              </a:defRPr>
            </a:lvl1pPr>
          </a:lstStyle>
          <a:p>
            <a:fld id="{D169FC91-59AE-C64A-9DCD-3B3C91131C87}" type="slidenum">
              <a:rPr lang="en-US" smtClean="0"/>
              <a:pPr/>
              <a:t>‹#›</a:t>
            </a:fld>
            <a:endParaRPr lang="en-US" dirty="0"/>
          </a:p>
        </p:txBody>
      </p:sp>
      <p:sp>
        <p:nvSpPr>
          <p:cNvPr id="13" name="Content Placeholder 2"/>
          <p:cNvSpPr>
            <a:spLocks noGrp="1"/>
          </p:cNvSpPr>
          <p:nvPr>
            <p:ph idx="17" hasCustomPrompt="1"/>
          </p:nvPr>
        </p:nvSpPr>
        <p:spPr>
          <a:xfrm>
            <a:off x="7739063" y="2120608"/>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5" name="Content Placeholder 2"/>
          <p:cNvSpPr>
            <a:spLocks noGrp="1"/>
          </p:cNvSpPr>
          <p:nvPr>
            <p:ph idx="21" hasCustomPrompt="1"/>
          </p:nvPr>
        </p:nvSpPr>
        <p:spPr>
          <a:xfrm>
            <a:off x="1798638" y="1788069"/>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Content Placeholder 2"/>
          <p:cNvSpPr>
            <a:spLocks noGrp="1"/>
          </p:cNvSpPr>
          <p:nvPr>
            <p:ph idx="22" hasCustomPrompt="1"/>
          </p:nvPr>
        </p:nvSpPr>
        <p:spPr>
          <a:xfrm>
            <a:off x="1798638" y="3670209"/>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Content Placeholder 2"/>
          <p:cNvSpPr>
            <a:spLocks noGrp="1"/>
          </p:cNvSpPr>
          <p:nvPr>
            <p:ph idx="23" hasCustomPrompt="1"/>
          </p:nvPr>
        </p:nvSpPr>
        <p:spPr>
          <a:xfrm>
            <a:off x="1798638" y="5627941"/>
            <a:ext cx="3623571"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3" name="Content Placeholder 2"/>
          <p:cNvSpPr>
            <a:spLocks noGrp="1"/>
          </p:cNvSpPr>
          <p:nvPr>
            <p:ph idx="24" hasCustomPrompt="1"/>
          </p:nvPr>
        </p:nvSpPr>
        <p:spPr>
          <a:xfrm>
            <a:off x="1798638" y="7477944"/>
            <a:ext cx="3623573" cy="900000"/>
          </a:xfrm>
          <a:noFill/>
        </p:spPr>
        <p:txBody>
          <a:bodyPr lIns="0" anchor="ctr">
            <a:normAutofit/>
          </a:bodyPr>
          <a:lstStyle>
            <a:lvl1pPr marL="28575" indent="0">
              <a:buNone/>
              <a:tabLst/>
              <a:defRPr sz="20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4" name="Content Placeholder 2"/>
          <p:cNvSpPr>
            <a:spLocks noGrp="1"/>
          </p:cNvSpPr>
          <p:nvPr>
            <p:ph idx="25" hasCustomPrompt="1"/>
          </p:nvPr>
        </p:nvSpPr>
        <p:spPr>
          <a:xfrm>
            <a:off x="7739063" y="4002423"/>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6" name="Content Placeholder 2"/>
          <p:cNvSpPr>
            <a:spLocks noGrp="1"/>
          </p:cNvSpPr>
          <p:nvPr>
            <p:ph idx="26" hasCustomPrompt="1"/>
          </p:nvPr>
        </p:nvSpPr>
        <p:spPr>
          <a:xfrm>
            <a:off x="7739063" y="5951942"/>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7" name="Content Placeholder 2"/>
          <p:cNvSpPr>
            <a:spLocks noGrp="1"/>
          </p:cNvSpPr>
          <p:nvPr>
            <p:ph idx="27" hasCustomPrompt="1"/>
          </p:nvPr>
        </p:nvSpPr>
        <p:spPr>
          <a:xfrm>
            <a:off x="7739063" y="7795790"/>
            <a:ext cx="5581650" cy="1476000"/>
          </a:xfrm>
        </p:spPr>
        <p:txBody>
          <a:bodyPr vert="horz" lIns="0" tIns="45720" rIns="288000" bIns="45720" numCol="1" spcCol="288000" rtlCol="0" anchor="t">
            <a:noAutofit/>
          </a:bodyPr>
          <a:lstStyle>
            <a:lvl1pPr marL="342854" indent="-342854">
              <a:spcBef>
                <a:spcPts val="1500"/>
              </a:spcBef>
              <a:buNone/>
              <a:defRPr lang="en-US" sz="20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marL="0" lvl="0" indent="0">
              <a:lnSpc>
                <a:spcPct val="110000"/>
              </a:lnSpc>
              <a:spcBef>
                <a:spcPts val="900"/>
              </a:spcBef>
              <a:buSzPct val="75000"/>
            </a:pPr>
            <a:r>
              <a:rPr lang="en-US" dirty="0"/>
              <a:t>Enter text</a:t>
            </a:r>
          </a:p>
        </p:txBody>
      </p:sp>
      <p:sp>
        <p:nvSpPr>
          <p:cNvPr id="28" name="Content Placeholder 2"/>
          <p:cNvSpPr>
            <a:spLocks noGrp="1"/>
          </p:cNvSpPr>
          <p:nvPr>
            <p:ph idx="37" hasCustomPrompt="1"/>
          </p:nvPr>
        </p:nvSpPr>
        <p:spPr>
          <a:xfrm>
            <a:off x="7739062" y="7477944"/>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29" name="Content Placeholder 2"/>
          <p:cNvSpPr>
            <a:spLocks noGrp="1"/>
          </p:cNvSpPr>
          <p:nvPr>
            <p:ph idx="38" hasCustomPrompt="1"/>
          </p:nvPr>
        </p:nvSpPr>
        <p:spPr>
          <a:xfrm>
            <a:off x="7739062" y="3670209"/>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0" name="Content Placeholder 2"/>
          <p:cNvSpPr>
            <a:spLocks noGrp="1"/>
          </p:cNvSpPr>
          <p:nvPr>
            <p:ph idx="39" hasCustomPrompt="1"/>
          </p:nvPr>
        </p:nvSpPr>
        <p:spPr>
          <a:xfrm>
            <a:off x="7739062" y="5627941"/>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sp>
        <p:nvSpPr>
          <p:cNvPr id="31" name="Content Placeholder 2"/>
          <p:cNvSpPr>
            <a:spLocks noGrp="1"/>
          </p:cNvSpPr>
          <p:nvPr>
            <p:ph idx="40" hasCustomPrompt="1"/>
          </p:nvPr>
        </p:nvSpPr>
        <p:spPr>
          <a:xfrm>
            <a:off x="7739062" y="1788069"/>
            <a:ext cx="4321175" cy="243111"/>
          </a:xfrm>
          <a:noFill/>
        </p:spPr>
        <p:txBody>
          <a:bodyPr lIns="0">
            <a:normAutofit/>
          </a:bodyPr>
          <a:lstStyle>
            <a:lvl1pPr marL="28575" indent="0">
              <a:buNone/>
              <a:tabLst/>
              <a:defRPr sz="2000" b="1">
                <a:solidFill>
                  <a:schemeClr val="accent3"/>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Section header</a:t>
            </a:r>
          </a:p>
        </p:txBody>
      </p:sp>
      <p:pic>
        <p:nvPicPr>
          <p:cNvPr id="32" name="Picture Placeholder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6414" y="1797696"/>
            <a:ext cx="751239" cy="927781"/>
          </a:xfrm>
          <a:prstGeom prst="rect">
            <a:avLst/>
          </a:prstGeom>
        </p:spPr>
      </p:pic>
      <p:pic>
        <p:nvPicPr>
          <p:cNvPr id="33" name="Picture Placeholder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6414" y="3682200"/>
            <a:ext cx="751239" cy="927781"/>
          </a:xfrm>
          <a:prstGeom prst="rect">
            <a:avLst/>
          </a:prstGeom>
        </p:spPr>
      </p:pic>
      <p:pic>
        <p:nvPicPr>
          <p:cNvPr id="34" name="Picture Placeholder 2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6001" y="5654899"/>
            <a:ext cx="751239" cy="927781"/>
          </a:xfrm>
          <a:prstGeom prst="rect">
            <a:avLst/>
          </a:prstGeom>
        </p:spPr>
      </p:pic>
      <p:pic>
        <p:nvPicPr>
          <p:cNvPr id="35" name="Picture Placeholder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46002" y="7505074"/>
            <a:ext cx="751239" cy="927781"/>
          </a:xfrm>
          <a:prstGeom prst="rect">
            <a:avLst/>
          </a:prstGeom>
        </p:spPr>
      </p:pic>
      <p:grpSp>
        <p:nvGrpSpPr>
          <p:cNvPr id="36" name="Group 35"/>
          <p:cNvGrpSpPr/>
          <p:nvPr userDrawn="1"/>
        </p:nvGrpSpPr>
        <p:grpSpPr>
          <a:xfrm>
            <a:off x="1798638" y="2413347"/>
            <a:ext cx="5940425" cy="262668"/>
            <a:chOff x="4597592" y="2167023"/>
            <a:chExt cx="5940425" cy="262668"/>
          </a:xfrm>
        </p:grpSpPr>
        <p:cxnSp>
          <p:nvCxnSpPr>
            <p:cNvPr id="37" name="Straight Connector 36"/>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userDrawn="1"/>
        </p:nvGrpSpPr>
        <p:grpSpPr>
          <a:xfrm>
            <a:off x="1798638" y="4337876"/>
            <a:ext cx="5940425" cy="262668"/>
            <a:chOff x="4597592" y="2167023"/>
            <a:chExt cx="5940425" cy="262668"/>
          </a:xfrm>
        </p:grpSpPr>
        <p:cxnSp>
          <p:nvCxnSpPr>
            <p:cNvPr id="40" name="Straight Connector 39"/>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1798638" y="6273545"/>
            <a:ext cx="5940425" cy="262668"/>
            <a:chOff x="4597592" y="2167023"/>
            <a:chExt cx="5940425" cy="262668"/>
          </a:xfrm>
        </p:grpSpPr>
        <p:cxnSp>
          <p:nvCxnSpPr>
            <p:cNvPr id="43" name="Straight Connector 42"/>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userDrawn="1"/>
        </p:nvGrpSpPr>
        <p:grpSpPr>
          <a:xfrm>
            <a:off x="1798638" y="8107004"/>
            <a:ext cx="5940425" cy="262668"/>
            <a:chOff x="4597592" y="2167023"/>
            <a:chExt cx="5940425" cy="262668"/>
          </a:xfrm>
        </p:grpSpPr>
        <p:cxnSp>
          <p:nvCxnSpPr>
            <p:cNvPr id="47" name="Straight Connector 46"/>
            <p:cNvCxnSpPr/>
            <p:nvPr/>
          </p:nvCxnSpPr>
          <p:spPr>
            <a:xfrm>
              <a:off x="4597592" y="2429691"/>
              <a:ext cx="530582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772142" y="2167023"/>
              <a:ext cx="76587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489">
          <p15:clr>
            <a:srgbClr val="FBAE40"/>
          </p15:clr>
        </p15:guide>
        <p15:guide id="2" orient="horz" pos="571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Comparison 3">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1362" r="3185"/>
          <a:stretch/>
        </p:blipFill>
        <p:spPr>
          <a:xfrm>
            <a:off x="9828457" y="-442451"/>
            <a:ext cx="8532812" cy="10816356"/>
          </a:xfrm>
          <a:prstGeom prst="rect">
            <a:avLst/>
          </a:prstGeom>
        </p:spPr>
      </p:pic>
      <p:sp>
        <p:nvSpPr>
          <p:cNvPr id="2"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solidFill>
                  <a:schemeClr val="bg1"/>
                </a:solidFill>
              </a:defRPr>
            </a:lvl1pPr>
          </a:lstStyle>
          <a:p>
            <a:pPr lvl="0"/>
            <a:r>
              <a:rPr lang="en-US" dirty="0"/>
              <a:t>Insert title – 3 icons or logos with short explanation. Change background in master</a:t>
            </a:r>
          </a:p>
        </p:txBody>
      </p:sp>
      <p:sp>
        <p:nvSpPr>
          <p:cNvPr id="19" name="Picture Placeholder 18"/>
          <p:cNvSpPr>
            <a:spLocks noGrp="1" noChangeAspect="1"/>
          </p:cNvSpPr>
          <p:nvPr>
            <p:ph type="pic" sz="quarter" idx="16" hasCustomPrompt="1"/>
          </p:nvPr>
        </p:nvSpPr>
        <p:spPr>
          <a:xfrm>
            <a:off x="1007613" y="2243036"/>
            <a:ext cx="1944000" cy="1874601"/>
          </a:xfrm>
        </p:spPr>
        <p:txBody>
          <a:bodyPr>
            <a:normAutofit/>
          </a:bodyPr>
          <a:lstStyle>
            <a:lvl1pPr marL="0" indent="0">
              <a:buNone/>
              <a:defRPr sz="1400" baseline="0">
                <a:solidFill>
                  <a:schemeClr val="bg1"/>
                </a:solidFill>
              </a:defRPr>
            </a:lvl1pPr>
          </a:lstStyle>
          <a:p>
            <a:r>
              <a:rPr lang="en-GB" dirty="0"/>
              <a:t>Insert icon, line up middle of the image with the text to the right</a:t>
            </a:r>
          </a:p>
        </p:txBody>
      </p:sp>
      <p:sp>
        <p:nvSpPr>
          <p:cNvPr id="20" name="Picture Placeholder 18"/>
          <p:cNvSpPr>
            <a:spLocks noGrp="1" noChangeAspect="1"/>
          </p:cNvSpPr>
          <p:nvPr>
            <p:ph type="pic" sz="quarter" idx="17" hasCustomPrompt="1"/>
          </p:nvPr>
        </p:nvSpPr>
        <p:spPr>
          <a:xfrm>
            <a:off x="1007613" y="4498600"/>
            <a:ext cx="1944000" cy="190147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line up middle of the image with the text to the right</a:t>
            </a:r>
          </a:p>
          <a:p>
            <a:endParaRPr lang="en-GB" dirty="0"/>
          </a:p>
        </p:txBody>
      </p:sp>
      <p:sp>
        <p:nvSpPr>
          <p:cNvPr id="21" name="Picture Placeholder 18"/>
          <p:cNvSpPr>
            <a:spLocks noGrp="1" noChangeAspect="1"/>
          </p:cNvSpPr>
          <p:nvPr>
            <p:ph type="pic" sz="quarter" idx="18" hasCustomPrompt="1"/>
          </p:nvPr>
        </p:nvSpPr>
        <p:spPr>
          <a:xfrm>
            <a:off x="1007613" y="6781033"/>
            <a:ext cx="1944000" cy="1928594"/>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line up middle of the image with the text to the right</a:t>
            </a:r>
          </a:p>
          <a:p>
            <a:endParaRPr lang="en-GB" dirty="0"/>
          </a:p>
        </p:txBody>
      </p:sp>
      <p:sp>
        <p:nvSpPr>
          <p:cNvPr id="27" name="Content Placeholder 2"/>
          <p:cNvSpPr>
            <a:spLocks noGrp="1"/>
          </p:cNvSpPr>
          <p:nvPr>
            <p:ph idx="1" hasCustomPrompt="1"/>
          </p:nvPr>
        </p:nvSpPr>
        <p:spPr>
          <a:xfrm>
            <a:off x="3419474" y="2216168"/>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8" name="Text Placeholder 6"/>
          <p:cNvSpPr>
            <a:spLocks noGrp="1"/>
          </p:cNvSpPr>
          <p:nvPr>
            <p:ph type="body" sz="quarter" idx="32" hasCustomPrompt="1"/>
          </p:nvPr>
        </p:nvSpPr>
        <p:spPr>
          <a:xfrm>
            <a:off x="3419475" y="2592246"/>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Inert text</a:t>
            </a:r>
          </a:p>
        </p:txBody>
      </p:sp>
      <p:sp>
        <p:nvSpPr>
          <p:cNvPr id="29" name="Content Placeholder 2"/>
          <p:cNvSpPr>
            <a:spLocks noGrp="1"/>
          </p:cNvSpPr>
          <p:nvPr>
            <p:ph idx="33" hasCustomPrompt="1"/>
          </p:nvPr>
        </p:nvSpPr>
        <p:spPr>
          <a:xfrm>
            <a:off x="3419475" y="4498600"/>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4" hasCustomPrompt="1"/>
          </p:nvPr>
        </p:nvSpPr>
        <p:spPr>
          <a:xfrm>
            <a:off x="3419476" y="4874678"/>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1" name="Content Placeholder 2"/>
          <p:cNvSpPr>
            <a:spLocks noGrp="1"/>
          </p:cNvSpPr>
          <p:nvPr>
            <p:ph idx="35" hasCustomPrompt="1"/>
          </p:nvPr>
        </p:nvSpPr>
        <p:spPr>
          <a:xfrm>
            <a:off x="3417610" y="6808157"/>
            <a:ext cx="5263475" cy="418608"/>
          </a:xfrm>
          <a:noFill/>
        </p:spPr>
        <p:txBody>
          <a:bodyPr>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2" name="Text Placeholder 6"/>
          <p:cNvSpPr>
            <a:spLocks noGrp="1"/>
          </p:cNvSpPr>
          <p:nvPr>
            <p:ph type="body" sz="quarter" idx="36" hasCustomPrompt="1"/>
          </p:nvPr>
        </p:nvSpPr>
        <p:spPr>
          <a:xfrm>
            <a:off x="3417611" y="7184235"/>
            <a:ext cx="5265338" cy="1525392"/>
          </a:xfrm>
        </p:spPr>
        <p:txBody>
          <a:bodyPr>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 name="Footer Placeholder 2"/>
          <p:cNvSpPr>
            <a:spLocks noGrp="1"/>
          </p:cNvSpPr>
          <p:nvPr>
            <p:ph type="ftr" sz="quarter" idx="37"/>
          </p:nvPr>
        </p:nvSpPr>
        <p:spPr>
          <a:xfrm>
            <a:off x="539750" y="9540000"/>
            <a:ext cx="6775450"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6400" y="1576800"/>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pos="576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s short explanation 6">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2744450" cy="330088"/>
          </a:xfrm>
        </p:spPr>
        <p:txBody>
          <a:bodyPr vert="horz" lIns="0" tIns="0" rIns="91440" bIns="45720" rtlCol="0" anchor="t">
            <a:noAutofit/>
          </a:bodyPr>
          <a:lstStyle>
            <a:lvl1pPr>
              <a:defRPr lang="en-US" dirty="0"/>
            </a:lvl1pPr>
          </a:lstStyle>
          <a:p>
            <a:pPr lvl="0"/>
            <a:r>
              <a:rPr lang="en-US" dirty="0"/>
              <a:t>Insert title – 6 icons or logos with short explanation</a:t>
            </a:r>
          </a:p>
        </p:txBody>
      </p:sp>
      <p:sp>
        <p:nvSpPr>
          <p:cNvPr id="3" name="Content Placeholder 2"/>
          <p:cNvSpPr>
            <a:spLocks noGrp="1"/>
          </p:cNvSpPr>
          <p:nvPr>
            <p:ph idx="1" hasCustomPrompt="1"/>
          </p:nvPr>
        </p:nvSpPr>
        <p:spPr>
          <a:xfrm>
            <a:off x="539750" y="5338594"/>
            <a:ext cx="1944000" cy="33354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hasCustomPrompt="1"/>
          </p:nvPr>
        </p:nvSpPr>
        <p:spPr>
          <a:xfrm>
            <a:off x="539747" y="3012326"/>
            <a:ext cx="1944000" cy="1944000"/>
          </a:xfrm>
        </p:spPr>
        <p:txBody>
          <a:bodyPr>
            <a:normAutofit/>
          </a:bodyPr>
          <a:lstStyle>
            <a:lvl1pPr marL="0" indent="0">
              <a:buNone/>
              <a:defRPr sz="1400">
                <a:solidFill>
                  <a:schemeClr val="tx1"/>
                </a:solidFill>
              </a:defRPr>
            </a:lvl1pPr>
          </a:lstStyle>
          <a:p>
            <a:r>
              <a:rPr lang="en-GB" dirty="0"/>
              <a:t>Insert icon or logo</a:t>
            </a:r>
          </a:p>
        </p:txBody>
      </p:sp>
      <p:sp>
        <p:nvSpPr>
          <p:cNvPr id="20" name="Picture Placeholder 18"/>
          <p:cNvSpPr>
            <a:spLocks noGrp="1" noChangeAspect="1"/>
          </p:cNvSpPr>
          <p:nvPr>
            <p:ph type="pic" sz="quarter" idx="17" hasCustomPrompt="1"/>
          </p:nvPr>
        </p:nvSpPr>
        <p:spPr>
          <a:xfrm>
            <a:off x="358566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1" name="Picture Placeholder 18"/>
          <p:cNvSpPr>
            <a:spLocks noGrp="1" noChangeAspect="1"/>
          </p:cNvSpPr>
          <p:nvPr>
            <p:ph type="pic" sz="quarter" idx="18" hasCustomPrompt="1"/>
          </p:nvPr>
        </p:nvSpPr>
        <p:spPr>
          <a:xfrm>
            <a:off x="663157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3" name="Content Placeholder 2"/>
          <p:cNvSpPr>
            <a:spLocks noGrp="1"/>
          </p:cNvSpPr>
          <p:nvPr>
            <p:ph idx="20" hasCustomPrompt="1"/>
          </p:nvPr>
        </p:nvSpPr>
        <p:spPr>
          <a:xfrm>
            <a:off x="3585662"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2" hasCustomPrompt="1"/>
          </p:nvPr>
        </p:nvSpPr>
        <p:spPr>
          <a:xfrm>
            <a:off x="6631574"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Picture Placeholder 18"/>
          <p:cNvSpPr>
            <a:spLocks noGrp="1" noChangeAspect="1"/>
          </p:cNvSpPr>
          <p:nvPr>
            <p:ph type="pic" sz="quarter" idx="24" hasCustomPrompt="1"/>
          </p:nvPr>
        </p:nvSpPr>
        <p:spPr>
          <a:xfrm>
            <a:off x="967749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17" name="Picture Placeholder 18"/>
          <p:cNvSpPr>
            <a:spLocks noGrp="1" noChangeAspect="1"/>
          </p:cNvSpPr>
          <p:nvPr>
            <p:ph type="pic" sz="quarter" idx="25" hasCustomPrompt="1"/>
          </p:nvPr>
        </p:nvSpPr>
        <p:spPr>
          <a:xfrm>
            <a:off x="1272340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18" name="Picture Placeholder 18"/>
          <p:cNvSpPr>
            <a:spLocks noGrp="1" noChangeAspect="1"/>
          </p:cNvSpPr>
          <p:nvPr>
            <p:ph type="pic" sz="quarter" idx="26" hasCustomPrompt="1"/>
          </p:nvPr>
        </p:nvSpPr>
        <p:spPr>
          <a:xfrm>
            <a:off x="15769324"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tx1"/>
                </a:solidFill>
              </a:defRPr>
            </a:lvl1pPr>
          </a:lstStyle>
          <a:p>
            <a:r>
              <a:rPr lang="en-GB" dirty="0"/>
              <a:t>Insert icon or logo</a:t>
            </a:r>
          </a:p>
          <a:p>
            <a:endParaRPr lang="en-GB" dirty="0"/>
          </a:p>
        </p:txBody>
      </p:sp>
      <p:sp>
        <p:nvSpPr>
          <p:cNvPr id="27" name="Content Placeholder 2"/>
          <p:cNvSpPr>
            <a:spLocks noGrp="1"/>
          </p:cNvSpPr>
          <p:nvPr>
            <p:ph idx="27" hasCustomPrompt="1"/>
          </p:nvPr>
        </p:nvSpPr>
        <p:spPr>
          <a:xfrm>
            <a:off x="9677486"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9" name="Content Placeholder 2"/>
          <p:cNvSpPr>
            <a:spLocks noGrp="1"/>
          </p:cNvSpPr>
          <p:nvPr>
            <p:ph idx="29" hasCustomPrompt="1"/>
          </p:nvPr>
        </p:nvSpPr>
        <p:spPr>
          <a:xfrm>
            <a:off x="12723398" y="533859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1" name="Content Placeholder 2"/>
          <p:cNvSpPr>
            <a:spLocks noGrp="1"/>
          </p:cNvSpPr>
          <p:nvPr>
            <p:ph idx="31" hasCustomPrompt="1"/>
          </p:nvPr>
        </p:nvSpPr>
        <p:spPr>
          <a:xfrm>
            <a:off x="15769310" y="5296064"/>
            <a:ext cx="1944000" cy="37607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539750" y="5672142"/>
            <a:ext cx="1944688" cy="1206500"/>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3" name="Text Placeholder 6"/>
          <p:cNvSpPr>
            <a:spLocks noGrp="1"/>
          </p:cNvSpPr>
          <p:nvPr>
            <p:ph type="body" sz="quarter" idx="33" hasCustomPrompt="1"/>
          </p:nvPr>
        </p:nvSpPr>
        <p:spPr>
          <a:xfrm>
            <a:off x="3585662"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4" name="Text Placeholder 6"/>
          <p:cNvSpPr>
            <a:spLocks noGrp="1"/>
          </p:cNvSpPr>
          <p:nvPr>
            <p:ph type="body" sz="quarter" idx="34" hasCustomPrompt="1"/>
          </p:nvPr>
        </p:nvSpPr>
        <p:spPr>
          <a:xfrm>
            <a:off x="6631230"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5" name="Text Placeholder 6"/>
          <p:cNvSpPr>
            <a:spLocks noGrp="1"/>
          </p:cNvSpPr>
          <p:nvPr>
            <p:ph type="body" sz="quarter" idx="35" hasCustomPrompt="1"/>
          </p:nvPr>
        </p:nvSpPr>
        <p:spPr>
          <a:xfrm>
            <a:off x="9677142"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6" name="Text Placeholder 6"/>
          <p:cNvSpPr>
            <a:spLocks noGrp="1"/>
          </p:cNvSpPr>
          <p:nvPr>
            <p:ph type="body" sz="quarter" idx="36" hasCustomPrompt="1"/>
          </p:nvPr>
        </p:nvSpPr>
        <p:spPr>
          <a:xfrm>
            <a:off x="12722710" y="571467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7" name="Text Placeholder 6"/>
          <p:cNvSpPr>
            <a:spLocks noGrp="1"/>
          </p:cNvSpPr>
          <p:nvPr>
            <p:ph type="body" sz="quarter" idx="37" hasCustomPrompt="1"/>
          </p:nvPr>
        </p:nvSpPr>
        <p:spPr>
          <a:xfrm>
            <a:off x="15768622" y="5672142"/>
            <a:ext cx="1944688"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8"/>
          </p:nvPr>
        </p:nvSpPr>
        <p:spPr>
          <a:xfrm>
            <a:off x="539749" y="9540000"/>
            <a:ext cx="12376149" cy="561134"/>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39"/>
          </p:nvPr>
        </p:nvSpPr>
        <p:spPr/>
        <p:txBody>
          <a:bodyPr/>
          <a:lstStyle/>
          <a:p>
            <a:fld id="{D169FC91-59AE-C64A-9DCD-3B3C91131C87}" type="slidenum">
              <a:rPr lang="en-US" smtClean="0"/>
              <a:pPr/>
              <a:t>‹#›</a:t>
            </a:fld>
            <a:endParaRPr lang="en-US" dirty="0"/>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 short explanation 6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solidFill>
                  <a:schemeClr val="bg1"/>
                </a:solidFill>
              </a:defRPr>
            </a:lvl1pPr>
          </a:lstStyle>
          <a:p>
            <a:pPr lvl="0"/>
            <a:r>
              <a:rPr lang="en-US" dirty="0"/>
              <a:t>Insert title – 6 icons or logos with short explanation</a:t>
            </a:r>
          </a:p>
        </p:txBody>
      </p:sp>
      <p:sp>
        <p:nvSpPr>
          <p:cNvPr id="3" name="Content Placeholder 2"/>
          <p:cNvSpPr>
            <a:spLocks noGrp="1"/>
          </p:cNvSpPr>
          <p:nvPr>
            <p:ph idx="1" hasCustomPrompt="1"/>
          </p:nvPr>
        </p:nvSpPr>
        <p:spPr>
          <a:xfrm>
            <a:off x="539750" y="5338594"/>
            <a:ext cx="1944000" cy="33354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hasCustomPrompt="1"/>
          </p:nvPr>
        </p:nvSpPr>
        <p:spPr>
          <a:xfrm>
            <a:off x="539747" y="3012326"/>
            <a:ext cx="1944000" cy="1944000"/>
          </a:xfrm>
        </p:spPr>
        <p:txBody>
          <a:bodyPr>
            <a:normAutofit/>
          </a:bodyPr>
          <a:lstStyle>
            <a:lvl1pPr marL="0" indent="0">
              <a:buNone/>
              <a:defRPr sz="1400">
                <a:solidFill>
                  <a:schemeClr val="bg1"/>
                </a:solidFill>
              </a:defRPr>
            </a:lvl1pPr>
          </a:lstStyle>
          <a:p>
            <a:r>
              <a:rPr lang="en-GB" dirty="0"/>
              <a:t>Insert icon or logo</a:t>
            </a:r>
          </a:p>
          <a:p>
            <a:endParaRPr lang="en-GB" dirty="0"/>
          </a:p>
        </p:txBody>
      </p:sp>
      <p:sp>
        <p:nvSpPr>
          <p:cNvPr id="20" name="Picture Placeholder 18"/>
          <p:cNvSpPr>
            <a:spLocks noGrp="1" noChangeAspect="1"/>
          </p:cNvSpPr>
          <p:nvPr>
            <p:ph type="pic" sz="quarter" idx="17" hasCustomPrompt="1"/>
          </p:nvPr>
        </p:nvSpPr>
        <p:spPr>
          <a:xfrm>
            <a:off x="358566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1" name="Picture Placeholder 18"/>
          <p:cNvSpPr>
            <a:spLocks noGrp="1" noChangeAspect="1"/>
          </p:cNvSpPr>
          <p:nvPr>
            <p:ph type="pic" sz="quarter" idx="18" hasCustomPrompt="1"/>
          </p:nvPr>
        </p:nvSpPr>
        <p:spPr>
          <a:xfrm>
            <a:off x="663157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3" name="Content Placeholder 2"/>
          <p:cNvSpPr>
            <a:spLocks noGrp="1"/>
          </p:cNvSpPr>
          <p:nvPr>
            <p:ph idx="20" hasCustomPrompt="1"/>
          </p:nvPr>
        </p:nvSpPr>
        <p:spPr>
          <a:xfrm>
            <a:off x="3585662"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5" name="Content Placeholder 2"/>
          <p:cNvSpPr>
            <a:spLocks noGrp="1"/>
          </p:cNvSpPr>
          <p:nvPr>
            <p:ph idx="22" hasCustomPrompt="1"/>
          </p:nvPr>
        </p:nvSpPr>
        <p:spPr>
          <a:xfrm>
            <a:off x="6631574"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6" name="Picture Placeholder 18"/>
          <p:cNvSpPr>
            <a:spLocks noGrp="1" noChangeAspect="1"/>
          </p:cNvSpPr>
          <p:nvPr>
            <p:ph type="pic" sz="quarter" idx="24" hasCustomPrompt="1"/>
          </p:nvPr>
        </p:nvSpPr>
        <p:spPr>
          <a:xfrm>
            <a:off x="9677492"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17" name="Picture Placeholder 18"/>
          <p:cNvSpPr>
            <a:spLocks noGrp="1" noChangeAspect="1"/>
          </p:cNvSpPr>
          <p:nvPr>
            <p:ph type="pic" sz="quarter" idx="25" hasCustomPrompt="1"/>
          </p:nvPr>
        </p:nvSpPr>
        <p:spPr>
          <a:xfrm>
            <a:off x="12723407"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18" name="Picture Placeholder 18"/>
          <p:cNvSpPr>
            <a:spLocks noGrp="1" noChangeAspect="1"/>
          </p:cNvSpPr>
          <p:nvPr>
            <p:ph type="pic" sz="quarter" idx="26" hasCustomPrompt="1"/>
          </p:nvPr>
        </p:nvSpPr>
        <p:spPr>
          <a:xfrm>
            <a:off x="15769324" y="3012326"/>
            <a:ext cx="1944000" cy="1944000"/>
          </a:xfrm>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solidFill>
                  <a:schemeClr val="bg1"/>
                </a:solidFill>
              </a:defRPr>
            </a:lvl1pPr>
          </a:lstStyle>
          <a:p>
            <a:r>
              <a:rPr lang="en-GB" dirty="0"/>
              <a:t>Insert icon or logo</a:t>
            </a:r>
          </a:p>
          <a:p>
            <a:endParaRPr lang="en-GB" dirty="0"/>
          </a:p>
        </p:txBody>
      </p:sp>
      <p:sp>
        <p:nvSpPr>
          <p:cNvPr id="27" name="Content Placeholder 2"/>
          <p:cNvSpPr>
            <a:spLocks noGrp="1"/>
          </p:cNvSpPr>
          <p:nvPr>
            <p:ph idx="27" hasCustomPrompt="1"/>
          </p:nvPr>
        </p:nvSpPr>
        <p:spPr>
          <a:xfrm>
            <a:off x="9677486"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9" name="Content Placeholder 2"/>
          <p:cNvSpPr>
            <a:spLocks noGrp="1"/>
          </p:cNvSpPr>
          <p:nvPr>
            <p:ph idx="29" hasCustomPrompt="1"/>
          </p:nvPr>
        </p:nvSpPr>
        <p:spPr>
          <a:xfrm>
            <a:off x="12723398" y="533859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1" name="Content Placeholder 2"/>
          <p:cNvSpPr>
            <a:spLocks noGrp="1"/>
          </p:cNvSpPr>
          <p:nvPr>
            <p:ph idx="31" hasCustomPrompt="1"/>
          </p:nvPr>
        </p:nvSpPr>
        <p:spPr>
          <a:xfrm>
            <a:off x="15769310" y="5296064"/>
            <a:ext cx="1944000" cy="376078"/>
          </a:xfrm>
          <a:noFill/>
        </p:spPr>
        <p:txBody>
          <a:bodyPr lIns="0">
            <a:normAutofit/>
          </a:bodyPr>
          <a:lstStyle>
            <a:lvl1pPr marL="28575" indent="0">
              <a:buNone/>
              <a:tabLst/>
              <a:defRPr sz="18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539750" y="5672142"/>
            <a:ext cx="1944688" cy="1206500"/>
          </a:xfrm>
        </p:spPr>
        <p:txBody>
          <a:bodyPr lIns="0">
            <a:no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US" dirty="0"/>
              <a:t>Insert text</a:t>
            </a:r>
          </a:p>
          <a:p>
            <a:pPr lvl="0"/>
            <a:endParaRPr lang="en-US" dirty="0"/>
          </a:p>
        </p:txBody>
      </p:sp>
      <p:sp>
        <p:nvSpPr>
          <p:cNvPr id="33" name="Text Placeholder 6"/>
          <p:cNvSpPr>
            <a:spLocks noGrp="1"/>
          </p:cNvSpPr>
          <p:nvPr>
            <p:ph type="body" sz="quarter" idx="33" hasCustomPrompt="1"/>
          </p:nvPr>
        </p:nvSpPr>
        <p:spPr>
          <a:xfrm>
            <a:off x="3585662"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4" name="Text Placeholder 6"/>
          <p:cNvSpPr>
            <a:spLocks noGrp="1"/>
          </p:cNvSpPr>
          <p:nvPr>
            <p:ph type="body" sz="quarter" idx="34" hasCustomPrompt="1"/>
          </p:nvPr>
        </p:nvSpPr>
        <p:spPr>
          <a:xfrm>
            <a:off x="6631230"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5" name="Text Placeholder 6"/>
          <p:cNvSpPr>
            <a:spLocks noGrp="1"/>
          </p:cNvSpPr>
          <p:nvPr>
            <p:ph type="body" sz="quarter" idx="35" hasCustomPrompt="1"/>
          </p:nvPr>
        </p:nvSpPr>
        <p:spPr>
          <a:xfrm>
            <a:off x="9677142"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6" name="Text Placeholder 6"/>
          <p:cNvSpPr>
            <a:spLocks noGrp="1"/>
          </p:cNvSpPr>
          <p:nvPr>
            <p:ph type="body" sz="quarter" idx="36" hasCustomPrompt="1"/>
          </p:nvPr>
        </p:nvSpPr>
        <p:spPr>
          <a:xfrm>
            <a:off x="12722710" y="571467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7" name="Text Placeholder 6"/>
          <p:cNvSpPr>
            <a:spLocks noGrp="1"/>
          </p:cNvSpPr>
          <p:nvPr>
            <p:ph type="body" sz="quarter" idx="37" hasCustomPrompt="1"/>
          </p:nvPr>
        </p:nvSpPr>
        <p:spPr>
          <a:xfrm>
            <a:off x="15768622" y="5672142"/>
            <a:ext cx="1944688" cy="1206500"/>
          </a:xfrm>
        </p:spPr>
        <p:txBody>
          <a:bodyPr lIns="0">
            <a:noAutofit/>
          </a:bodyPr>
          <a:lstStyle>
            <a:lvl1pPr marL="0" indent="0">
              <a:buNone/>
              <a:defRPr sz="18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8"/>
          </p:nvPr>
        </p:nvSpPr>
        <p:spPr>
          <a:xfrm>
            <a:off x="539749" y="9540000"/>
            <a:ext cx="12376149" cy="561134"/>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Slide Number Placeholder 8"/>
          <p:cNvSpPr>
            <a:spLocks noGrp="1"/>
          </p:cNvSpPr>
          <p:nvPr>
            <p:ph type="sldNum" sz="quarter" idx="39"/>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24"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mbers or icons 1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40000"/>
            <a:ext cx="12744450" cy="346417"/>
          </a:xfrm>
        </p:spPr>
        <p:txBody>
          <a:bodyPr vert="horz" lIns="0" tIns="0" rIns="91440" bIns="45720" rtlCol="0" anchor="t">
            <a:noAutofit/>
          </a:bodyPr>
          <a:lstStyle>
            <a:lvl1pPr>
              <a:defRPr lang="en-US" baseline="0" dirty="0"/>
            </a:lvl1pPr>
          </a:lstStyle>
          <a:p>
            <a:pPr lvl="0"/>
            <a:r>
              <a:rPr lang="en-US" dirty="0"/>
              <a:t>Insert title – number list or lots of icons with short description</a:t>
            </a:r>
          </a:p>
        </p:txBody>
      </p:sp>
      <p:sp>
        <p:nvSpPr>
          <p:cNvPr id="3" name="Content Placeholder 2"/>
          <p:cNvSpPr>
            <a:spLocks noGrp="1"/>
          </p:cNvSpPr>
          <p:nvPr>
            <p:ph idx="1" hasCustomPrompt="1"/>
          </p:nvPr>
        </p:nvSpPr>
        <p:spPr>
          <a:xfrm>
            <a:off x="2077576" y="2196620"/>
            <a:ext cx="1944000" cy="376078"/>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Picture Placeholder 18"/>
          <p:cNvSpPr>
            <a:spLocks noGrp="1" noChangeAspect="1"/>
          </p:cNvSpPr>
          <p:nvPr>
            <p:ph type="pic" sz="quarter" idx="16"/>
          </p:nvPr>
        </p:nvSpPr>
        <p:spPr>
          <a:xfrm>
            <a:off x="539745" y="2201581"/>
            <a:ext cx="1442001" cy="1442001"/>
          </a:xfrm>
        </p:spPr>
        <p:txBody>
          <a:bodyPr>
            <a:normAutofit/>
          </a:bodyPr>
          <a:lstStyle>
            <a:lvl1pPr marL="0" indent="0">
              <a:buNone/>
              <a:defRPr sz="1400">
                <a:solidFill>
                  <a:schemeClr val="tx1"/>
                </a:solidFill>
              </a:defRPr>
            </a:lvl1pPr>
          </a:lstStyle>
          <a:p>
            <a:endParaRPr lang="en-GB" dirty="0"/>
          </a:p>
        </p:txBody>
      </p:sp>
      <p:sp>
        <p:nvSpPr>
          <p:cNvPr id="20" name="Picture Placeholder 18"/>
          <p:cNvSpPr>
            <a:spLocks noGrp="1" noChangeAspect="1"/>
          </p:cNvSpPr>
          <p:nvPr>
            <p:ph type="pic" sz="quarter" idx="17"/>
          </p:nvPr>
        </p:nvSpPr>
        <p:spPr>
          <a:xfrm>
            <a:off x="544456" y="4356421"/>
            <a:ext cx="1435157" cy="1435157"/>
          </a:xfrm>
        </p:spPr>
        <p:txBody>
          <a:bodyPr>
            <a:normAutofit/>
          </a:bodyPr>
          <a:lstStyle>
            <a:lvl1pPr marL="0" indent="0">
              <a:buNone/>
              <a:defRPr sz="1400">
                <a:solidFill>
                  <a:schemeClr val="tx1"/>
                </a:solidFill>
              </a:defRPr>
            </a:lvl1pPr>
          </a:lstStyle>
          <a:p>
            <a:endParaRPr lang="en-GB" dirty="0"/>
          </a:p>
        </p:txBody>
      </p:sp>
      <p:sp>
        <p:nvSpPr>
          <p:cNvPr id="23" name="Content Placeholder 2"/>
          <p:cNvSpPr>
            <a:spLocks noGrp="1"/>
          </p:cNvSpPr>
          <p:nvPr>
            <p:ph idx="20" hasCustomPrompt="1"/>
          </p:nvPr>
        </p:nvSpPr>
        <p:spPr>
          <a:xfrm>
            <a:off x="2076888" y="4343479"/>
            <a:ext cx="1944000" cy="376078"/>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7" name="Text Placeholder 6"/>
          <p:cNvSpPr>
            <a:spLocks noGrp="1"/>
          </p:cNvSpPr>
          <p:nvPr>
            <p:ph type="body" sz="quarter" idx="32" hasCustomPrompt="1"/>
          </p:nvPr>
        </p:nvSpPr>
        <p:spPr>
          <a:xfrm>
            <a:off x="2077576" y="2572698"/>
            <a:ext cx="1944688" cy="1080806"/>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33" name="Text Placeholder 6"/>
          <p:cNvSpPr>
            <a:spLocks noGrp="1"/>
          </p:cNvSpPr>
          <p:nvPr>
            <p:ph type="body" sz="quarter" idx="33" hasCustomPrompt="1"/>
          </p:nvPr>
        </p:nvSpPr>
        <p:spPr>
          <a:xfrm>
            <a:off x="2076888" y="4719557"/>
            <a:ext cx="1944688" cy="1081943"/>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19" name="Picture Placeholder 18"/>
          <p:cNvSpPr>
            <a:spLocks noGrp="1" noChangeAspect="1"/>
          </p:cNvSpPr>
          <p:nvPr>
            <p:ph type="pic" sz="quarter" idx="34"/>
          </p:nvPr>
        </p:nvSpPr>
        <p:spPr>
          <a:xfrm>
            <a:off x="539745" y="6326271"/>
            <a:ext cx="1435157" cy="1435157"/>
          </a:xfrm>
        </p:spPr>
        <p:txBody>
          <a:bodyPr>
            <a:normAutofit/>
          </a:bodyPr>
          <a:lstStyle>
            <a:lvl1pPr marL="0" indent="0">
              <a:buNone/>
              <a:defRPr sz="1400">
                <a:solidFill>
                  <a:schemeClr val="tx1"/>
                </a:solidFill>
              </a:defRPr>
            </a:lvl1pPr>
          </a:lstStyle>
          <a:p>
            <a:endParaRPr lang="en-GB" dirty="0"/>
          </a:p>
        </p:txBody>
      </p:sp>
      <p:sp>
        <p:nvSpPr>
          <p:cNvPr id="120" name="Content Placeholder 2"/>
          <p:cNvSpPr>
            <a:spLocks noGrp="1"/>
          </p:cNvSpPr>
          <p:nvPr>
            <p:ph idx="35" hasCustomPrompt="1"/>
          </p:nvPr>
        </p:nvSpPr>
        <p:spPr>
          <a:xfrm>
            <a:off x="2072177" y="6313329"/>
            <a:ext cx="1944000" cy="3724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1" name="Text Placeholder 6"/>
          <p:cNvSpPr>
            <a:spLocks noGrp="1"/>
          </p:cNvSpPr>
          <p:nvPr>
            <p:ph type="body" sz="quarter" idx="36" hasCustomPrompt="1"/>
          </p:nvPr>
        </p:nvSpPr>
        <p:spPr>
          <a:xfrm>
            <a:off x="2072177" y="6689407"/>
            <a:ext cx="1944688" cy="109994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2" name="Content Placeholder 2"/>
          <p:cNvSpPr>
            <a:spLocks noGrp="1"/>
          </p:cNvSpPr>
          <p:nvPr>
            <p:ph idx="37" hasCustomPrompt="1"/>
          </p:nvPr>
        </p:nvSpPr>
        <p:spPr>
          <a:xfrm>
            <a:off x="6415242" y="220158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3" name="Picture Placeholder 18"/>
          <p:cNvSpPr>
            <a:spLocks noGrp="1" noChangeAspect="1"/>
          </p:cNvSpPr>
          <p:nvPr>
            <p:ph type="pic" sz="quarter" idx="38"/>
          </p:nvPr>
        </p:nvSpPr>
        <p:spPr>
          <a:xfrm>
            <a:off x="4877411" y="2206542"/>
            <a:ext cx="1442001" cy="1442001"/>
          </a:xfrm>
        </p:spPr>
        <p:txBody>
          <a:bodyPr>
            <a:normAutofit/>
          </a:bodyPr>
          <a:lstStyle>
            <a:lvl1pPr marL="0" indent="0">
              <a:buNone/>
              <a:defRPr sz="1400">
                <a:solidFill>
                  <a:schemeClr val="tx1"/>
                </a:solidFill>
              </a:defRPr>
            </a:lvl1pPr>
          </a:lstStyle>
          <a:p>
            <a:endParaRPr lang="en-GB" dirty="0"/>
          </a:p>
        </p:txBody>
      </p:sp>
      <p:sp>
        <p:nvSpPr>
          <p:cNvPr id="124" name="Picture Placeholder 18"/>
          <p:cNvSpPr>
            <a:spLocks noGrp="1" noChangeAspect="1"/>
          </p:cNvSpPr>
          <p:nvPr>
            <p:ph type="pic" sz="quarter" idx="39"/>
          </p:nvPr>
        </p:nvSpPr>
        <p:spPr>
          <a:xfrm>
            <a:off x="4882122" y="4361382"/>
            <a:ext cx="1435157" cy="1435157"/>
          </a:xfrm>
        </p:spPr>
        <p:txBody>
          <a:bodyPr>
            <a:normAutofit/>
          </a:bodyPr>
          <a:lstStyle>
            <a:lvl1pPr marL="0" indent="0">
              <a:buNone/>
              <a:defRPr sz="1400">
                <a:solidFill>
                  <a:schemeClr val="tx1"/>
                </a:solidFill>
              </a:defRPr>
            </a:lvl1pPr>
          </a:lstStyle>
          <a:p>
            <a:endParaRPr lang="en-GB" dirty="0"/>
          </a:p>
        </p:txBody>
      </p:sp>
      <p:sp>
        <p:nvSpPr>
          <p:cNvPr id="125" name="Content Placeholder 2"/>
          <p:cNvSpPr>
            <a:spLocks noGrp="1"/>
          </p:cNvSpPr>
          <p:nvPr>
            <p:ph idx="40" hasCustomPrompt="1"/>
          </p:nvPr>
        </p:nvSpPr>
        <p:spPr>
          <a:xfrm>
            <a:off x="6414554" y="4348440"/>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26" name="Text Placeholder 6"/>
          <p:cNvSpPr>
            <a:spLocks noGrp="1"/>
          </p:cNvSpPr>
          <p:nvPr>
            <p:ph type="body" sz="quarter" idx="41" hasCustomPrompt="1"/>
          </p:nvPr>
        </p:nvSpPr>
        <p:spPr>
          <a:xfrm>
            <a:off x="6415242" y="2577659"/>
            <a:ext cx="1944688" cy="1075845"/>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7" name="Text Placeholder 6"/>
          <p:cNvSpPr>
            <a:spLocks noGrp="1"/>
          </p:cNvSpPr>
          <p:nvPr>
            <p:ph type="body" sz="quarter" idx="42" hasCustomPrompt="1"/>
          </p:nvPr>
        </p:nvSpPr>
        <p:spPr>
          <a:xfrm>
            <a:off x="6414554" y="4724518"/>
            <a:ext cx="1944688" cy="1076982"/>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8" name="Picture Placeholder 18"/>
          <p:cNvSpPr>
            <a:spLocks noGrp="1" noChangeAspect="1"/>
          </p:cNvSpPr>
          <p:nvPr>
            <p:ph type="pic" sz="quarter" idx="43"/>
          </p:nvPr>
        </p:nvSpPr>
        <p:spPr>
          <a:xfrm>
            <a:off x="4877411" y="6331232"/>
            <a:ext cx="1435157" cy="1435157"/>
          </a:xfrm>
        </p:spPr>
        <p:txBody>
          <a:bodyPr>
            <a:normAutofit/>
          </a:bodyPr>
          <a:lstStyle>
            <a:lvl1pPr marL="0" indent="0">
              <a:buNone/>
              <a:defRPr sz="1400">
                <a:solidFill>
                  <a:schemeClr val="tx1"/>
                </a:solidFill>
              </a:defRPr>
            </a:lvl1pPr>
          </a:lstStyle>
          <a:p>
            <a:endParaRPr lang="en-GB" dirty="0"/>
          </a:p>
        </p:txBody>
      </p:sp>
      <p:sp>
        <p:nvSpPr>
          <p:cNvPr id="129" name="Content Placeholder 2"/>
          <p:cNvSpPr>
            <a:spLocks noGrp="1"/>
          </p:cNvSpPr>
          <p:nvPr>
            <p:ph idx="44" hasCustomPrompt="1"/>
          </p:nvPr>
        </p:nvSpPr>
        <p:spPr>
          <a:xfrm>
            <a:off x="6409843" y="6318290"/>
            <a:ext cx="1944000" cy="367456"/>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0" name="Text Placeholder 6"/>
          <p:cNvSpPr>
            <a:spLocks noGrp="1"/>
          </p:cNvSpPr>
          <p:nvPr>
            <p:ph type="body" sz="quarter" idx="45" hasCustomPrompt="1"/>
          </p:nvPr>
        </p:nvSpPr>
        <p:spPr>
          <a:xfrm>
            <a:off x="6409843" y="6694368"/>
            <a:ext cx="1944688" cy="106706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1" name="Content Placeholder 2"/>
          <p:cNvSpPr>
            <a:spLocks noGrp="1"/>
          </p:cNvSpPr>
          <p:nvPr>
            <p:ph idx="46" hasCustomPrompt="1"/>
          </p:nvPr>
        </p:nvSpPr>
        <p:spPr>
          <a:xfrm>
            <a:off x="10729436" y="220158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2" name="Picture Placeholder 18"/>
          <p:cNvSpPr>
            <a:spLocks noGrp="1" noChangeAspect="1"/>
          </p:cNvSpPr>
          <p:nvPr>
            <p:ph type="pic" sz="quarter" idx="47"/>
          </p:nvPr>
        </p:nvSpPr>
        <p:spPr>
          <a:xfrm>
            <a:off x="9191605" y="2206542"/>
            <a:ext cx="1442001" cy="1442001"/>
          </a:xfrm>
        </p:spPr>
        <p:txBody>
          <a:bodyPr>
            <a:normAutofit/>
          </a:bodyPr>
          <a:lstStyle>
            <a:lvl1pPr marL="0" indent="0">
              <a:buNone/>
              <a:defRPr sz="1400">
                <a:solidFill>
                  <a:schemeClr val="tx1"/>
                </a:solidFill>
              </a:defRPr>
            </a:lvl1pPr>
          </a:lstStyle>
          <a:p>
            <a:endParaRPr lang="en-GB" dirty="0"/>
          </a:p>
        </p:txBody>
      </p:sp>
      <p:sp>
        <p:nvSpPr>
          <p:cNvPr id="133" name="Picture Placeholder 18"/>
          <p:cNvSpPr>
            <a:spLocks noGrp="1" noChangeAspect="1"/>
          </p:cNvSpPr>
          <p:nvPr>
            <p:ph type="pic" sz="quarter" idx="48"/>
          </p:nvPr>
        </p:nvSpPr>
        <p:spPr>
          <a:xfrm>
            <a:off x="9196316" y="4361382"/>
            <a:ext cx="1435157" cy="1435157"/>
          </a:xfrm>
        </p:spPr>
        <p:txBody>
          <a:bodyPr>
            <a:normAutofit/>
          </a:bodyPr>
          <a:lstStyle>
            <a:lvl1pPr marL="0" indent="0">
              <a:buNone/>
              <a:defRPr sz="1400">
                <a:solidFill>
                  <a:schemeClr val="tx1"/>
                </a:solidFill>
              </a:defRPr>
            </a:lvl1pPr>
          </a:lstStyle>
          <a:p>
            <a:endParaRPr lang="en-GB" dirty="0"/>
          </a:p>
        </p:txBody>
      </p:sp>
      <p:sp>
        <p:nvSpPr>
          <p:cNvPr id="134" name="Content Placeholder 2"/>
          <p:cNvSpPr>
            <a:spLocks noGrp="1"/>
          </p:cNvSpPr>
          <p:nvPr>
            <p:ph idx="49" hasCustomPrompt="1"/>
          </p:nvPr>
        </p:nvSpPr>
        <p:spPr>
          <a:xfrm>
            <a:off x="10728748" y="4348440"/>
            <a:ext cx="1944000" cy="381039"/>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5" name="Text Placeholder 6"/>
          <p:cNvSpPr>
            <a:spLocks noGrp="1"/>
          </p:cNvSpPr>
          <p:nvPr>
            <p:ph type="body" sz="quarter" idx="50" hasCustomPrompt="1"/>
          </p:nvPr>
        </p:nvSpPr>
        <p:spPr>
          <a:xfrm>
            <a:off x="10729436" y="2577659"/>
            <a:ext cx="1944688" cy="1075845"/>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6" name="Text Placeholder 6"/>
          <p:cNvSpPr>
            <a:spLocks noGrp="1"/>
          </p:cNvSpPr>
          <p:nvPr>
            <p:ph type="body" sz="quarter" idx="51" hasCustomPrompt="1"/>
          </p:nvPr>
        </p:nvSpPr>
        <p:spPr>
          <a:xfrm>
            <a:off x="10728748" y="4724518"/>
            <a:ext cx="1944688" cy="1076982"/>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37" name="Picture Placeholder 18"/>
          <p:cNvSpPr>
            <a:spLocks noGrp="1" noChangeAspect="1"/>
          </p:cNvSpPr>
          <p:nvPr>
            <p:ph type="pic" sz="quarter" idx="52"/>
          </p:nvPr>
        </p:nvSpPr>
        <p:spPr>
          <a:xfrm>
            <a:off x="9191605" y="6331232"/>
            <a:ext cx="1435157" cy="1435157"/>
          </a:xfrm>
        </p:spPr>
        <p:txBody>
          <a:bodyPr>
            <a:normAutofit/>
          </a:bodyPr>
          <a:lstStyle>
            <a:lvl1pPr marL="0" indent="0">
              <a:buNone/>
              <a:defRPr sz="1400">
                <a:solidFill>
                  <a:schemeClr val="tx1"/>
                </a:solidFill>
              </a:defRPr>
            </a:lvl1pPr>
          </a:lstStyle>
          <a:p>
            <a:endParaRPr lang="en-GB" dirty="0"/>
          </a:p>
        </p:txBody>
      </p:sp>
      <p:sp>
        <p:nvSpPr>
          <p:cNvPr id="138" name="Content Placeholder 2"/>
          <p:cNvSpPr>
            <a:spLocks noGrp="1"/>
          </p:cNvSpPr>
          <p:nvPr>
            <p:ph idx="53" hasCustomPrompt="1"/>
          </p:nvPr>
        </p:nvSpPr>
        <p:spPr>
          <a:xfrm>
            <a:off x="10724037" y="6318290"/>
            <a:ext cx="1944000" cy="367456"/>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9" name="Text Placeholder 6"/>
          <p:cNvSpPr>
            <a:spLocks noGrp="1"/>
          </p:cNvSpPr>
          <p:nvPr>
            <p:ph type="body" sz="quarter" idx="54" hasCustomPrompt="1"/>
          </p:nvPr>
        </p:nvSpPr>
        <p:spPr>
          <a:xfrm>
            <a:off x="10724037" y="6694368"/>
            <a:ext cx="1944688" cy="1067060"/>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0" name="Content Placeholder 2"/>
          <p:cNvSpPr>
            <a:spLocks noGrp="1"/>
          </p:cNvSpPr>
          <p:nvPr>
            <p:ph idx="55" hasCustomPrompt="1"/>
          </p:nvPr>
        </p:nvSpPr>
        <p:spPr>
          <a:xfrm>
            <a:off x="15048341" y="2206542"/>
            <a:ext cx="1944000" cy="362495"/>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1" name="Picture Placeholder 18"/>
          <p:cNvSpPr>
            <a:spLocks noGrp="1" noChangeAspect="1"/>
          </p:cNvSpPr>
          <p:nvPr>
            <p:ph type="pic" sz="quarter" idx="56"/>
          </p:nvPr>
        </p:nvSpPr>
        <p:spPr>
          <a:xfrm>
            <a:off x="13510510" y="2211503"/>
            <a:ext cx="1442001" cy="1442001"/>
          </a:xfrm>
        </p:spPr>
        <p:txBody>
          <a:bodyPr>
            <a:normAutofit/>
          </a:bodyPr>
          <a:lstStyle>
            <a:lvl1pPr marL="0" indent="0">
              <a:buNone/>
              <a:defRPr sz="1400">
                <a:solidFill>
                  <a:schemeClr val="tx1"/>
                </a:solidFill>
              </a:defRPr>
            </a:lvl1pPr>
          </a:lstStyle>
          <a:p>
            <a:endParaRPr lang="en-GB" dirty="0"/>
          </a:p>
        </p:txBody>
      </p:sp>
      <p:sp>
        <p:nvSpPr>
          <p:cNvPr id="142" name="Picture Placeholder 18"/>
          <p:cNvSpPr>
            <a:spLocks noGrp="1" noChangeAspect="1"/>
          </p:cNvSpPr>
          <p:nvPr>
            <p:ph type="pic" sz="quarter" idx="57"/>
          </p:nvPr>
        </p:nvSpPr>
        <p:spPr>
          <a:xfrm>
            <a:off x="13515221" y="4366343"/>
            <a:ext cx="1435157" cy="1435157"/>
          </a:xfrm>
        </p:spPr>
        <p:txBody>
          <a:bodyPr>
            <a:normAutofit/>
          </a:bodyPr>
          <a:lstStyle>
            <a:lvl1pPr marL="0" indent="0">
              <a:buNone/>
              <a:defRPr sz="1400">
                <a:solidFill>
                  <a:schemeClr val="tx1"/>
                </a:solidFill>
              </a:defRPr>
            </a:lvl1pPr>
          </a:lstStyle>
          <a:p>
            <a:endParaRPr lang="en-GB" dirty="0"/>
          </a:p>
        </p:txBody>
      </p:sp>
      <p:sp>
        <p:nvSpPr>
          <p:cNvPr id="143" name="Content Placeholder 2"/>
          <p:cNvSpPr>
            <a:spLocks noGrp="1"/>
          </p:cNvSpPr>
          <p:nvPr>
            <p:ph idx="58" hasCustomPrompt="1"/>
          </p:nvPr>
        </p:nvSpPr>
        <p:spPr>
          <a:xfrm>
            <a:off x="15047653" y="4353401"/>
            <a:ext cx="1944000" cy="371117"/>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4" name="Text Placeholder 6"/>
          <p:cNvSpPr>
            <a:spLocks noGrp="1"/>
          </p:cNvSpPr>
          <p:nvPr>
            <p:ph type="body" sz="quarter" idx="59" hasCustomPrompt="1"/>
          </p:nvPr>
        </p:nvSpPr>
        <p:spPr>
          <a:xfrm>
            <a:off x="15048341" y="2582620"/>
            <a:ext cx="1944688" cy="1070884"/>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5" name="Text Placeholder 6"/>
          <p:cNvSpPr>
            <a:spLocks noGrp="1"/>
          </p:cNvSpPr>
          <p:nvPr>
            <p:ph type="body" sz="quarter" idx="60" hasCustomPrompt="1"/>
          </p:nvPr>
        </p:nvSpPr>
        <p:spPr>
          <a:xfrm>
            <a:off x="15047653" y="4729479"/>
            <a:ext cx="1944688" cy="1072021"/>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6" name="Picture Placeholder 18"/>
          <p:cNvSpPr>
            <a:spLocks noGrp="1" noChangeAspect="1"/>
          </p:cNvSpPr>
          <p:nvPr>
            <p:ph type="pic" sz="quarter" idx="61"/>
          </p:nvPr>
        </p:nvSpPr>
        <p:spPr>
          <a:xfrm>
            <a:off x="13510510" y="6336193"/>
            <a:ext cx="1435157" cy="1435157"/>
          </a:xfrm>
        </p:spPr>
        <p:txBody>
          <a:bodyPr>
            <a:normAutofit/>
          </a:bodyPr>
          <a:lstStyle>
            <a:lvl1pPr marL="0" indent="0">
              <a:buNone/>
              <a:defRPr sz="1400">
                <a:solidFill>
                  <a:schemeClr val="tx1"/>
                </a:solidFill>
              </a:defRPr>
            </a:lvl1pPr>
          </a:lstStyle>
          <a:p>
            <a:endParaRPr lang="en-GB" dirty="0"/>
          </a:p>
        </p:txBody>
      </p:sp>
      <p:sp>
        <p:nvSpPr>
          <p:cNvPr id="147" name="Content Placeholder 2"/>
          <p:cNvSpPr>
            <a:spLocks noGrp="1"/>
          </p:cNvSpPr>
          <p:nvPr>
            <p:ph idx="62" hasCustomPrompt="1"/>
          </p:nvPr>
        </p:nvSpPr>
        <p:spPr>
          <a:xfrm>
            <a:off x="15042942" y="6323251"/>
            <a:ext cx="1944000" cy="362495"/>
          </a:xfrm>
          <a:noFill/>
        </p:spPr>
        <p:txBody>
          <a:bodyPr>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8" name="Text Placeholder 6"/>
          <p:cNvSpPr>
            <a:spLocks noGrp="1"/>
          </p:cNvSpPr>
          <p:nvPr>
            <p:ph type="body" sz="quarter" idx="63" hasCustomPrompt="1"/>
          </p:nvPr>
        </p:nvSpPr>
        <p:spPr>
          <a:xfrm>
            <a:off x="15042942" y="6699329"/>
            <a:ext cx="1944688" cy="1062099"/>
          </a:xfrm>
        </p:spPr>
        <p:txBody>
          <a:bodyPr>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64"/>
          </p:nvPr>
        </p:nvSpPr>
        <p:spPr>
          <a:xfrm>
            <a:off x="539749" y="9540000"/>
            <a:ext cx="12376149" cy="398127"/>
          </a:xfrm>
          <a:prstGeom prst="rect">
            <a:avLst/>
          </a:prstGeom>
        </p:spPr>
        <p:txBody>
          <a:bodyPr/>
          <a:lstStyle/>
          <a:p>
            <a:r>
              <a:rPr lang="en-GB" dirty="0"/>
              <a:t>MiQ presentation name  |  Client name or other information  |  Date 20XX</a:t>
            </a:r>
          </a:p>
        </p:txBody>
      </p:sp>
      <p:sp>
        <p:nvSpPr>
          <p:cNvPr id="9" name="Slide Number Placeholder 8"/>
          <p:cNvSpPr>
            <a:spLocks noGrp="1"/>
          </p:cNvSpPr>
          <p:nvPr>
            <p:ph type="sldNum" sz="quarter" idx="65"/>
          </p:nvPr>
        </p:nvSpPr>
        <p:spPr/>
        <p:txBody>
          <a:bodyPr/>
          <a:lstStyle/>
          <a:p>
            <a:fld id="{D169FC91-59AE-C64A-9DCD-3B3C91131C87}" type="slidenum">
              <a:rPr lang="en-US" smtClean="0"/>
              <a:pPr/>
              <a:t>‹#›</a:t>
            </a:fld>
            <a:endParaRPr lang="en-US" dirty="0"/>
          </a:p>
        </p:txBody>
      </p:sp>
      <p:sp>
        <p:nvSpPr>
          <p:cNvPr id="4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pos="5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69913"/>
            <a:ext cx="14192459" cy="330087"/>
          </a:xfrm>
        </p:spPr>
        <p:txBody>
          <a:bodyPr/>
          <a:lstStyle>
            <a:lvl1pPr>
              <a:defRPr baseline="0"/>
            </a:lvl1pPr>
          </a:lstStyle>
          <a:p>
            <a:r>
              <a:rPr lang="en-US" dirty="0"/>
              <a:t>Insert title – client or partner logo slide</a:t>
            </a:r>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5" name="Picture Placeholder 18"/>
          <p:cNvSpPr>
            <a:spLocks noGrp="1"/>
          </p:cNvSpPr>
          <p:nvPr>
            <p:ph type="pic" sz="quarter" idx="16" hasCustomPrompt="1"/>
          </p:nvPr>
        </p:nvSpPr>
        <p:spPr>
          <a:xfrm>
            <a:off x="539745"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6" name="Picture Placeholder 18"/>
          <p:cNvSpPr>
            <a:spLocks noGrp="1"/>
          </p:cNvSpPr>
          <p:nvPr>
            <p:ph type="pic" sz="quarter" idx="17" hasCustomPrompt="1"/>
          </p:nvPr>
        </p:nvSpPr>
        <p:spPr>
          <a:xfrm>
            <a:off x="3520861"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7" name="Picture Placeholder 18"/>
          <p:cNvSpPr>
            <a:spLocks noGrp="1"/>
          </p:cNvSpPr>
          <p:nvPr>
            <p:ph type="pic" sz="quarter" idx="18" hasCustomPrompt="1"/>
          </p:nvPr>
        </p:nvSpPr>
        <p:spPr>
          <a:xfrm>
            <a:off x="6501977"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8" name="Picture Placeholder 18"/>
          <p:cNvSpPr>
            <a:spLocks noGrp="1"/>
          </p:cNvSpPr>
          <p:nvPr>
            <p:ph type="pic" sz="quarter" idx="24" hasCustomPrompt="1"/>
          </p:nvPr>
        </p:nvSpPr>
        <p:spPr>
          <a:xfrm>
            <a:off x="9483093"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9" name="Picture Placeholder 18"/>
          <p:cNvSpPr>
            <a:spLocks noGrp="1"/>
          </p:cNvSpPr>
          <p:nvPr>
            <p:ph type="pic" sz="quarter" idx="25" hasCustomPrompt="1"/>
          </p:nvPr>
        </p:nvSpPr>
        <p:spPr>
          <a:xfrm>
            <a:off x="12464209"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10" name="Picture Placeholder 18"/>
          <p:cNvSpPr>
            <a:spLocks noGrp="1"/>
          </p:cNvSpPr>
          <p:nvPr>
            <p:ph type="pic" sz="quarter" idx="26" hasCustomPrompt="1"/>
          </p:nvPr>
        </p:nvSpPr>
        <p:spPr>
          <a:xfrm>
            <a:off x="15445324" y="3006299"/>
            <a:ext cx="2268000" cy="1080000"/>
          </a:xfrm>
        </p:spPr>
        <p:txBody>
          <a:bodyPr>
            <a:normAutofit/>
          </a:bodyPr>
          <a:lstStyle>
            <a:lvl1pPr marL="0" indent="0">
              <a:buNone/>
              <a:defRPr sz="1400">
                <a:solidFill>
                  <a:schemeClr val="tx1"/>
                </a:solidFill>
              </a:defRPr>
            </a:lvl1pPr>
          </a:lstStyle>
          <a:p>
            <a:r>
              <a:rPr lang="en-GB" dirty="0"/>
              <a:t>Logo</a:t>
            </a:r>
          </a:p>
        </p:txBody>
      </p:sp>
      <p:sp>
        <p:nvSpPr>
          <p:cNvPr id="11" name="Picture Placeholder 18"/>
          <p:cNvSpPr>
            <a:spLocks noGrp="1"/>
          </p:cNvSpPr>
          <p:nvPr>
            <p:ph type="pic" sz="quarter" idx="40" hasCustomPrompt="1"/>
          </p:nvPr>
        </p:nvSpPr>
        <p:spPr>
          <a:xfrm>
            <a:off x="539745"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2" name="Picture Placeholder 18"/>
          <p:cNvSpPr>
            <a:spLocks noGrp="1"/>
          </p:cNvSpPr>
          <p:nvPr>
            <p:ph type="pic" sz="quarter" idx="41" hasCustomPrompt="1"/>
          </p:nvPr>
        </p:nvSpPr>
        <p:spPr>
          <a:xfrm>
            <a:off x="3520861"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3" name="Picture Placeholder 18"/>
          <p:cNvSpPr>
            <a:spLocks noGrp="1"/>
          </p:cNvSpPr>
          <p:nvPr>
            <p:ph type="pic" sz="quarter" idx="42" hasCustomPrompt="1"/>
          </p:nvPr>
        </p:nvSpPr>
        <p:spPr>
          <a:xfrm>
            <a:off x="6501977"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4" name="Picture Placeholder 18"/>
          <p:cNvSpPr>
            <a:spLocks noGrp="1"/>
          </p:cNvSpPr>
          <p:nvPr>
            <p:ph type="pic" sz="quarter" idx="43" hasCustomPrompt="1"/>
          </p:nvPr>
        </p:nvSpPr>
        <p:spPr>
          <a:xfrm>
            <a:off x="9483093"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5" name="Picture Placeholder 18"/>
          <p:cNvSpPr>
            <a:spLocks noGrp="1"/>
          </p:cNvSpPr>
          <p:nvPr>
            <p:ph type="pic" sz="quarter" idx="44" hasCustomPrompt="1"/>
          </p:nvPr>
        </p:nvSpPr>
        <p:spPr>
          <a:xfrm>
            <a:off x="12464209" y="4374777"/>
            <a:ext cx="2268000" cy="1080000"/>
          </a:xfrm>
        </p:spPr>
        <p:txBody>
          <a:bodyPr>
            <a:normAutofit/>
          </a:bodyPr>
          <a:lstStyle>
            <a:lvl1pPr marL="0" indent="0">
              <a:buNone/>
              <a:defRPr sz="1400">
                <a:solidFill>
                  <a:schemeClr val="tx1"/>
                </a:solidFill>
              </a:defRPr>
            </a:lvl1pPr>
          </a:lstStyle>
          <a:p>
            <a:r>
              <a:rPr lang="en-GB" dirty="0"/>
              <a:t>Logo</a:t>
            </a:r>
          </a:p>
        </p:txBody>
      </p:sp>
      <p:sp>
        <p:nvSpPr>
          <p:cNvPr id="16" name="Picture Placeholder 18"/>
          <p:cNvSpPr>
            <a:spLocks noGrp="1"/>
          </p:cNvSpPr>
          <p:nvPr>
            <p:ph type="pic" sz="quarter" idx="45"/>
          </p:nvPr>
        </p:nvSpPr>
        <p:spPr>
          <a:xfrm>
            <a:off x="15445324" y="4374777"/>
            <a:ext cx="2268000" cy="1080000"/>
          </a:xfrm>
        </p:spPr>
        <p:txBody>
          <a:bodyPr>
            <a:normAutofit/>
          </a:bodyPr>
          <a:lstStyle>
            <a:lvl1pPr marL="0" indent="0">
              <a:buNone/>
              <a:defRPr sz="1400">
                <a:solidFill>
                  <a:schemeClr val="tx1"/>
                </a:solidFill>
              </a:defRPr>
            </a:lvl1pPr>
          </a:lstStyle>
          <a:p>
            <a:endParaRPr lang="en-GB" dirty="0"/>
          </a:p>
        </p:txBody>
      </p:sp>
      <p:sp>
        <p:nvSpPr>
          <p:cNvPr id="17" name="Picture Placeholder 18"/>
          <p:cNvSpPr>
            <a:spLocks noGrp="1"/>
          </p:cNvSpPr>
          <p:nvPr>
            <p:ph type="pic" sz="quarter" idx="46" hasCustomPrompt="1"/>
          </p:nvPr>
        </p:nvSpPr>
        <p:spPr>
          <a:xfrm>
            <a:off x="539745"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18" name="Picture Placeholder 18"/>
          <p:cNvSpPr>
            <a:spLocks noGrp="1"/>
          </p:cNvSpPr>
          <p:nvPr>
            <p:ph type="pic" sz="quarter" idx="47" hasCustomPrompt="1"/>
          </p:nvPr>
        </p:nvSpPr>
        <p:spPr>
          <a:xfrm>
            <a:off x="3520861"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19" name="Picture Placeholder 18"/>
          <p:cNvSpPr>
            <a:spLocks noGrp="1"/>
          </p:cNvSpPr>
          <p:nvPr>
            <p:ph type="pic" sz="quarter" idx="48" hasCustomPrompt="1"/>
          </p:nvPr>
        </p:nvSpPr>
        <p:spPr>
          <a:xfrm>
            <a:off x="6501977"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0" name="Picture Placeholder 18"/>
          <p:cNvSpPr>
            <a:spLocks noGrp="1"/>
          </p:cNvSpPr>
          <p:nvPr>
            <p:ph type="pic" sz="quarter" idx="49" hasCustomPrompt="1"/>
          </p:nvPr>
        </p:nvSpPr>
        <p:spPr>
          <a:xfrm>
            <a:off x="9483093"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1" name="Picture Placeholder 18"/>
          <p:cNvSpPr>
            <a:spLocks noGrp="1"/>
          </p:cNvSpPr>
          <p:nvPr>
            <p:ph type="pic" sz="quarter" idx="50" hasCustomPrompt="1"/>
          </p:nvPr>
        </p:nvSpPr>
        <p:spPr>
          <a:xfrm>
            <a:off x="12464209" y="5754326"/>
            <a:ext cx="2268000" cy="1080000"/>
          </a:xfrm>
        </p:spPr>
        <p:txBody>
          <a:bodyPr>
            <a:normAutofit/>
          </a:bodyPr>
          <a:lstStyle>
            <a:lvl1pPr marL="0" indent="0">
              <a:buNone/>
              <a:defRPr sz="1400">
                <a:solidFill>
                  <a:schemeClr val="tx1"/>
                </a:solidFill>
              </a:defRPr>
            </a:lvl1pPr>
          </a:lstStyle>
          <a:p>
            <a:r>
              <a:rPr lang="en-GB" dirty="0"/>
              <a:t>Logo</a:t>
            </a:r>
          </a:p>
        </p:txBody>
      </p:sp>
      <p:sp>
        <p:nvSpPr>
          <p:cNvPr id="22" name="Picture Placeholder 18"/>
          <p:cNvSpPr>
            <a:spLocks noGrp="1"/>
          </p:cNvSpPr>
          <p:nvPr>
            <p:ph type="pic" sz="quarter" idx="51"/>
          </p:nvPr>
        </p:nvSpPr>
        <p:spPr>
          <a:xfrm>
            <a:off x="15445324" y="5754326"/>
            <a:ext cx="2268000" cy="1080000"/>
          </a:xfrm>
        </p:spPr>
        <p:txBody>
          <a:bodyPr>
            <a:normAutofit/>
          </a:bodyPr>
          <a:lstStyle>
            <a:lvl1pPr marL="0" indent="0">
              <a:buNone/>
              <a:defRPr sz="1400">
                <a:solidFill>
                  <a:schemeClr val="tx1"/>
                </a:solidFill>
              </a:defRPr>
            </a:lvl1pPr>
          </a:lstStyle>
          <a:p>
            <a:endParaRPr lang="en-GB" dirty="0"/>
          </a:p>
        </p:txBody>
      </p:sp>
      <p:sp>
        <p:nvSpPr>
          <p:cNvPr id="23" name="Picture Placeholder 18"/>
          <p:cNvSpPr>
            <a:spLocks noGrp="1"/>
          </p:cNvSpPr>
          <p:nvPr>
            <p:ph type="pic" sz="quarter" idx="52" hasCustomPrompt="1"/>
          </p:nvPr>
        </p:nvSpPr>
        <p:spPr>
          <a:xfrm>
            <a:off x="539745"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4" name="Picture Placeholder 18"/>
          <p:cNvSpPr>
            <a:spLocks noGrp="1"/>
          </p:cNvSpPr>
          <p:nvPr>
            <p:ph type="pic" sz="quarter" idx="53" hasCustomPrompt="1"/>
          </p:nvPr>
        </p:nvSpPr>
        <p:spPr>
          <a:xfrm>
            <a:off x="3520861"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5" name="Picture Placeholder 18"/>
          <p:cNvSpPr>
            <a:spLocks noGrp="1"/>
          </p:cNvSpPr>
          <p:nvPr>
            <p:ph type="pic" sz="quarter" idx="54" hasCustomPrompt="1"/>
          </p:nvPr>
        </p:nvSpPr>
        <p:spPr>
          <a:xfrm>
            <a:off x="6501977"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6" name="Picture Placeholder 18"/>
          <p:cNvSpPr>
            <a:spLocks noGrp="1"/>
          </p:cNvSpPr>
          <p:nvPr>
            <p:ph type="pic" sz="quarter" idx="55" hasCustomPrompt="1"/>
          </p:nvPr>
        </p:nvSpPr>
        <p:spPr>
          <a:xfrm>
            <a:off x="9483093"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7" name="Picture Placeholder 18"/>
          <p:cNvSpPr>
            <a:spLocks noGrp="1"/>
          </p:cNvSpPr>
          <p:nvPr>
            <p:ph type="pic" sz="quarter" idx="56" hasCustomPrompt="1"/>
          </p:nvPr>
        </p:nvSpPr>
        <p:spPr>
          <a:xfrm>
            <a:off x="12464209" y="7122804"/>
            <a:ext cx="2268000" cy="1080000"/>
          </a:xfrm>
        </p:spPr>
        <p:txBody>
          <a:bodyPr>
            <a:normAutofit/>
          </a:bodyPr>
          <a:lstStyle>
            <a:lvl1pPr marL="0" indent="0">
              <a:buNone/>
              <a:defRPr sz="1400">
                <a:solidFill>
                  <a:schemeClr val="tx1"/>
                </a:solidFill>
              </a:defRPr>
            </a:lvl1pPr>
          </a:lstStyle>
          <a:p>
            <a:r>
              <a:rPr lang="en-GB" dirty="0"/>
              <a:t>Logo</a:t>
            </a:r>
          </a:p>
        </p:txBody>
      </p:sp>
      <p:sp>
        <p:nvSpPr>
          <p:cNvPr id="28" name="Picture Placeholder 18"/>
          <p:cNvSpPr>
            <a:spLocks noGrp="1"/>
          </p:cNvSpPr>
          <p:nvPr>
            <p:ph type="pic" sz="quarter" idx="57"/>
          </p:nvPr>
        </p:nvSpPr>
        <p:spPr>
          <a:xfrm>
            <a:off x="15445324" y="7122804"/>
            <a:ext cx="2268000" cy="1080000"/>
          </a:xfrm>
        </p:spPr>
        <p:txBody>
          <a:bodyPr>
            <a:normAutofit/>
          </a:bodyPr>
          <a:lstStyle>
            <a:lvl1pPr marL="0" indent="0">
              <a:buNone/>
              <a:defRPr sz="1400">
                <a:solidFill>
                  <a:schemeClr val="tx1"/>
                </a:solidFill>
              </a:defRPr>
            </a:lvl1pPr>
          </a:lstStyle>
          <a:p>
            <a:endParaRPr lang="en-GB" dirty="0"/>
          </a:p>
        </p:txBody>
      </p:sp>
      <p:sp>
        <p:nvSpPr>
          <p:cNvPr id="29" name="Text Placeholder 6"/>
          <p:cNvSpPr>
            <a:spLocks noGrp="1"/>
          </p:cNvSpPr>
          <p:nvPr>
            <p:ph type="body" sz="quarter" idx="36" hasCustomPrompt="1"/>
          </p:nvPr>
        </p:nvSpPr>
        <p:spPr>
          <a:xfrm>
            <a:off x="556806" y="2190750"/>
            <a:ext cx="11194287" cy="565610"/>
          </a:xfrm>
        </p:spPr>
        <p:txBody>
          <a:bodyPr lIns="0">
            <a:noAutofit/>
          </a:bodyPr>
          <a:lstStyle>
            <a:lvl1pPr marL="0" indent="0">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Put a line of explanation here if you need it</a:t>
            </a:r>
          </a:p>
        </p:txBody>
      </p:sp>
      <p:sp>
        <p:nvSpPr>
          <p:cNvPr id="3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101027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Statement">
    <p:bg>
      <p:bgPr>
        <a:gradFill>
          <a:gsLst>
            <a:gs pos="0">
              <a:schemeClr val="accent1"/>
            </a:gs>
            <a:gs pos="94000">
              <a:schemeClr val="accent3"/>
            </a:gs>
          </a:gsLst>
          <a:lin ang="189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49" y="-1"/>
            <a:ext cx="14898725" cy="10285413"/>
          </a:xfrm>
        </p:spPr>
        <p:txBody>
          <a:bodyPr lIns="0" anchor="ctr"/>
          <a:lstStyle>
            <a:lvl1pPr>
              <a:defRPr lang="en-US" sz="5000" b="0" kern="1200" dirty="0">
                <a:solidFill>
                  <a:schemeClr val="bg1"/>
                </a:solidFill>
                <a:latin typeface="+mj-lt"/>
                <a:ea typeface="+mj-ea"/>
                <a:cs typeface="+mj-cs"/>
              </a:defRPr>
            </a:lvl1pPr>
          </a:lstStyle>
          <a:p>
            <a:pPr lvl="0" algn="l" defTabSz="1371417" rtl="0" eaLnBrk="1" latinLnBrk="0" hangingPunct="1">
              <a:lnSpc>
                <a:spcPts val="5000"/>
              </a:lnSpc>
              <a:spcBef>
                <a:spcPct val="0"/>
              </a:spcBef>
              <a:buNone/>
            </a:pPr>
            <a:r>
              <a:rPr lang="en-US" dirty="0"/>
              <a:t>Put a really bold statement in here</a:t>
            </a:r>
          </a:p>
        </p:txBody>
      </p:sp>
      <p:sp>
        <p:nvSpPr>
          <p:cNvPr id="3" name="Text Placeholder 2"/>
          <p:cNvSpPr>
            <a:spLocks noGrp="1"/>
          </p:cNvSpPr>
          <p:nvPr>
            <p:ph type="body" idx="1" hasCustomPrompt="1"/>
          </p:nvPr>
        </p:nvSpPr>
        <p:spPr>
          <a:xfrm>
            <a:off x="539750" y="3855732"/>
            <a:ext cx="14898724" cy="609942"/>
          </a:xfrm>
        </p:spPr>
        <p:txBody>
          <a:bodyPr vert="horz" lIns="0" tIns="0" rIns="0" bIns="0" rtlCol="0">
            <a:normAutofit/>
          </a:bodyPr>
          <a:lstStyle>
            <a:lvl1pPr marL="0" indent="0">
              <a:buFontTx/>
              <a:buNone/>
              <a:defRPr lang="en-US" sz="3200" b="1" baseline="0" dirty="0" smtClean="0">
                <a:solidFill>
                  <a:schemeClr val="bg1"/>
                </a:solidFill>
              </a:defRPr>
            </a:lvl1pPr>
          </a:lstStyle>
          <a:p>
            <a:pPr lvl="0"/>
            <a:r>
              <a:rPr lang="en-US" dirty="0"/>
              <a:t>Use this line for a bit of extra context move so </a:t>
            </a:r>
            <a:r>
              <a:rPr lang="en-US"/>
              <a:t>it’s just above </a:t>
            </a:r>
            <a:r>
              <a:rPr lang="en-US" dirty="0"/>
              <a:t>the statement</a:t>
            </a:r>
          </a:p>
        </p:txBody>
      </p:sp>
      <p:sp>
        <p:nvSpPr>
          <p:cNvPr id="9" name="Text Placeholder 7"/>
          <p:cNvSpPr>
            <a:spLocks noGrp="1"/>
          </p:cNvSpPr>
          <p:nvPr>
            <p:ph type="body" sz="quarter" idx="14" hasCustomPrompt="1"/>
          </p:nvPr>
        </p:nvSpPr>
        <p:spPr>
          <a:xfrm>
            <a:off x="539749" y="539999"/>
            <a:ext cx="12376150" cy="569663"/>
          </a:xfrm>
        </p:spPr>
        <p:txBody>
          <a:bodyPr vert="horz" lIns="0" tIns="0" rIns="91440" bIns="45720" rtlCol="0" anchor="t">
            <a:noAutofit/>
          </a:bodyPr>
          <a:lstStyle>
            <a:lvl1pPr marL="0" indent="0">
              <a:buFontTx/>
              <a:buNone/>
              <a:defRPr lang="en-US" sz="2800" b="1" dirty="0" smtClean="0">
                <a:solidFill>
                  <a:schemeClr val="bg1"/>
                </a:solidFill>
                <a:latin typeface="+mj-lt"/>
                <a:ea typeface="+mj-ea"/>
                <a:cs typeface="+mj-cs"/>
              </a:defRPr>
            </a:lvl1pPr>
          </a:lstStyle>
          <a:p>
            <a:pPr lvl="0">
              <a:lnSpc>
                <a:spcPct val="90000"/>
              </a:lnSpc>
              <a:spcBef>
                <a:spcPct val="0"/>
              </a:spcBef>
            </a:pPr>
            <a:r>
              <a:rPr lang="en-US" dirty="0"/>
              <a:t>Slide title</a:t>
            </a:r>
          </a:p>
        </p:txBody>
      </p:sp>
      <p:sp>
        <p:nvSpPr>
          <p:cNvPr id="4" name="Footer Placeholder 3"/>
          <p:cNvSpPr>
            <a:spLocks noGrp="1"/>
          </p:cNvSpPr>
          <p:nvPr>
            <p:ph type="ftr" sz="quarter" idx="15"/>
          </p:nvPr>
        </p:nvSpPr>
        <p:spPr>
          <a:xfrm>
            <a:off x="539749" y="9540000"/>
            <a:ext cx="10985943" cy="104811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6"/>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239"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475" y="2260199"/>
            <a:ext cx="11341100" cy="4957423"/>
          </a:xfrm>
        </p:spPr>
        <p:txBody>
          <a:bodyPr vert="horz" lIns="0" tIns="0" rIns="0" bIns="0" rtlCol="0" anchor="ctr">
            <a:noAutofit/>
          </a:bodyPr>
          <a:lstStyle>
            <a:lvl1pPr algn="ctr">
              <a:lnSpc>
                <a:spcPct val="100000"/>
              </a:lnSpc>
              <a:defRPr lang="en-US" sz="9600" b="0" dirty="0">
                <a:solidFill>
                  <a:schemeClr val="bg1"/>
                </a:solidFill>
                <a:latin typeface="+mn-lt"/>
                <a:ea typeface="+mn-ea"/>
                <a:cs typeface="+mn-cs"/>
              </a:defRPr>
            </a:lvl1pPr>
          </a:lstStyle>
          <a:p>
            <a:pPr marL="0" lvl="0" indent="0">
              <a:lnSpc>
                <a:spcPct val="110000"/>
              </a:lnSpc>
              <a:spcBef>
                <a:spcPts val="1500"/>
              </a:spcBef>
              <a:buFont typeface="Arial" panose="020B0604020202020204" pitchFamily="34" charset="0"/>
            </a:pPr>
            <a:r>
              <a:rPr lang="en-US" dirty="0"/>
              <a:t>Put a big quotation in here</a:t>
            </a:r>
          </a:p>
        </p:txBody>
      </p:sp>
      <p:sp>
        <p:nvSpPr>
          <p:cNvPr id="9" name="Text Placeholder 7"/>
          <p:cNvSpPr>
            <a:spLocks noGrp="1"/>
          </p:cNvSpPr>
          <p:nvPr>
            <p:ph type="body" sz="quarter" idx="14" hasCustomPrompt="1"/>
          </p:nvPr>
        </p:nvSpPr>
        <p:spPr>
          <a:xfrm>
            <a:off x="539749" y="540000"/>
            <a:ext cx="12376150" cy="359999"/>
          </a:xfrm>
        </p:spPr>
        <p:txBody>
          <a:bodyPr vert="horz" lIns="0" tIns="0" rIns="91440" bIns="45720" rtlCol="0" anchor="t">
            <a:noAutofit/>
          </a:bodyPr>
          <a:lstStyle>
            <a:lvl1pPr marL="0" indent="0">
              <a:buFontTx/>
              <a:buNone/>
              <a:defRPr lang="en-US" sz="3000" b="1" dirty="0" smtClean="0">
                <a:solidFill>
                  <a:schemeClr val="bg1"/>
                </a:solidFill>
                <a:latin typeface="+mj-lt"/>
                <a:ea typeface="+mj-ea"/>
                <a:cs typeface="+mj-cs"/>
              </a:defRPr>
            </a:lvl1pPr>
          </a:lstStyle>
          <a:p>
            <a:pPr lvl="0">
              <a:lnSpc>
                <a:spcPct val="90000"/>
              </a:lnSpc>
              <a:spcBef>
                <a:spcPct val="0"/>
              </a:spcBef>
            </a:pPr>
            <a:r>
              <a:rPr lang="en-US" dirty="0"/>
              <a:t>Slide title</a:t>
            </a:r>
          </a:p>
        </p:txBody>
      </p:sp>
      <p:sp>
        <p:nvSpPr>
          <p:cNvPr id="4" name="Footer Placeholder 3"/>
          <p:cNvSpPr>
            <a:spLocks noGrp="1"/>
          </p:cNvSpPr>
          <p:nvPr>
            <p:ph type="ftr" sz="quarter" idx="15"/>
          </p:nvPr>
        </p:nvSpPr>
        <p:spPr>
          <a:xfrm>
            <a:off x="539749" y="9540000"/>
            <a:ext cx="10985943" cy="60513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6"/>
          </p:nvPr>
        </p:nvSpPr>
        <p:spPr/>
        <p:txBody>
          <a:bodyPr/>
          <a:lstStyle>
            <a:lvl1pPr>
              <a:defRPr>
                <a:solidFill>
                  <a:schemeClr val="bg1"/>
                </a:solidFill>
              </a:defRPr>
            </a:lvl1pPr>
          </a:lstStyle>
          <a:p>
            <a:fld id="{D169FC91-59AE-C64A-9DCD-3B3C91131C87}" type="slidenum">
              <a:rPr lang="en-US" smtClean="0"/>
              <a:pPr/>
              <a:t>‹#›</a:t>
            </a:fld>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52268" y="1764152"/>
            <a:ext cx="607496" cy="441815"/>
          </a:xfrm>
          <a:prstGeom prst="rect">
            <a:avLst/>
          </a:prstGeom>
        </p:spPr>
      </p:pic>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8836130" y="7217623"/>
            <a:ext cx="628379" cy="441815"/>
          </a:xfrm>
          <a:prstGeom prst="rect">
            <a:avLst/>
          </a:prstGeom>
        </p:spPr>
      </p:pic>
      <p:sp>
        <p:nvSpPr>
          <p:cNvPr id="11" name="Text Placeholder 2"/>
          <p:cNvSpPr>
            <a:spLocks noGrp="1"/>
          </p:cNvSpPr>
          <p:nvPr>
            <p:ph type="body" idx="1" hasCustomPrompt="1"/>
          </p:nvPr>
        </p:nvSpPr>
        <p:spPr>
          <a:xfrm>
            <a:off x="0" y="8079077"/>
            <a:ext cx="18288000" cy="1646416"/>
          </a:xfrm>
        </p:spPr>
        <p:txBody>
          <a:bodyPr vert="horz" lIns="0" tIns="0" rIns="0" bIns="0" rtlCol="0">
            <a:normAutofit/>
          </a:bodyPr>
          <a:lstStyle>
            <a:lvl1pPr marL="0" indent="0" algn="ctr">
              <a:buFontTx/>
              <a:buNone/>
              <a:defRPr lang="en-US" sz="3200" b="1" dirty="0" smtClean="0">
                <a:solidFill>
                  <a:schemeClr val="bg1"/>
                </a:solidFill>
              </a:defRPr>
            </a:lvl1pPr>
          </a:lstStyle>
          <a:p>
            <a:pPr lvl="0"/>
            <a:r>
              <a:rPr lang="en-US" dirty="0"/>
              <a:t>Quote source here</a:t>
            </a:r>
          </a:p>
        </p:txBody>
      </p:sp>
      <p:sp>
        <p:nvSpPr>
          <p:cNvPr id="1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323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with statement DARK">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1"/>
            <a:ext cx="18288000" cy="10285413"/>
          </a:xfrm>
        </p:spPr>
        <p:txBody>
          <a:bodyPr anchor="t">
            <a:normAutofit/>
          </a:bodyPr>
          <a:lstStyle>
            <a:lvl1pPr marL="0" indent="0">
              <a:buNone/>
              <a:defRPr sz="1800">
                <a:solidFill>
                  <a:schemeClr val="bg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2" name="Footer Placeholder 1"/>
          <p:cNvSpPr>
            <a:spLocks noGrp="1"/>
          </p:cNvSpPr>
          <p:nvPr>
            <p:ph type="ftr" sz="quarter" idx="14"/>
          </p:nvPr>
        </p:nvSpPr>
        <p:spPr>
          <a:xfrm>
            <a:off x="539749" y="9540000"/>
            <a:ext cx="12376150" cy="333978"/>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itle 1"/>
          <p:cNvSpPr>
            <a:spLocks noGrp="1"/>
          </p:cNvSpPr>
          <p:nvPr>
            <p:ph type="title" hasCustomPrompt="1"/>
          </p:nvPr>
        </p:nvSpPr>
        <p:spPr>
          <a:xfrm>
            <a:off x="539748" y="2233357"/>
            <a:ext cx="6983416" cy="2908556"/>
          </a:xfrm>
        </p:spPr>
        <p:txBody>
          <a:bodyPr vert="horz" lIns="91440" tIns="45720" rIns="91440" bIns="45720" rtlCol="0" anchor="b">
            <a:noAutofit/>
          </a:bodyPr>
          <a:lstStyle>
            <a:lvl1pPr>
              <a:defRPr lang="en-US" sz="5000" b="0" dirty="0">
                <a:solidFill>
                  <a:schemeClr val="bg1"/>
                </a:solidFill>
              </a:defRPr>
            </a:lvl1pPr>
          </a:lstStyle>
          <a:p>
            <a:pPr lvl="0">
              <a:lnSpc>
                <a:spcPts val="5000"/>
              </a:lnSpc>
            </a:pPr>
            <a:r>
              <a:rPr lang="en-US" dirty="0"/>
              <a:t>Statement or quote goes here</a:t>
            </a:r>
          </a:p>
        </p:txBody>
      </p:sp>
      <p:sp>
        <p:nvSpPr>
          <p:cNvPr id="9" name="Text Placeholder 2"/>
          <p:cNvSpPr>
            <a:spLocks noGrp="1"/>
          </p:cNvSpPr>
          <p:nvPr>
            <p:ph type="body" idx="13" hasCustomPrompt="1"/>
          </p:nvPr>
        </p:nvSpPr>
        <p:spPr>
          <a:xfrm>
            <a:off x="539748" y="5388429"/>
            <a:ext cx="6983416" cy="1922012"/>
          </a:xfrm>
        </p:spPr>
        <p:txBody>
          <a:bodyPr lIns="0">
            <a:normAutofit/>
          </a:bodyPr>
          <a:lstStyle>
            <a:lvl1pPr marL="0" indent="0">
              <a:buNone/>
              <a:defRPr sz="2000" b="1">
                <a:solidFill>
                  <a:schemeClr val="accent1"/>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NAME OR CAPTION</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with statement LIGH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1"/>
            <a:ext cx="18288000" cy="10285413"/>
          </a:xfrm>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Drag picture to placeholder or click icon to add</a:t>
            </a:r>
          </a:p>
        </p:txBody>
      </p:sp>
      <p:sp>
        <p:nvSpPr>
          <p:cNvPr id="10" name="Title 1"/>
          <p:cNvSpPr>
            <a:spLocks noGrp="1"/>
          </p:cNvSpPr>
          <p:nvPr>
            <p:ph type="title" hasCustomPrompt="1"/>
          </p:nvPr>
        </p:nvSpPr>
        <p:spPr>
          <a:xfrm>
            <a:off x="539748" y="2233357"/>
            <a:ext cx="6983416" cy="2908556"/>
          </a:xfrm>
        </p:spPr>
        <p:txBody>
          <a:bodyPr vert="horz" lIns="91440" tIns="45720" rIns="91440" bIns="45720" rtlCol="0" anchor="b">
            <a:noAutofit/>
          </a:bodyPr>
          <a:lstStyle>
            <a:lvl1pPr>
              <a:defRPr lang="en-US" sz="5000" b="0" dirty="0">
                <a:solidFill>
                  <a:schemeClr val="tx1"/>
                </a:solidFill>
              </a:defRPr>
            </a:lvl1pPr>
          </a:lstStyle>
          <a:p>
            <a:pPr lvl="0">
              <a:lnSpc>
                <a:spcPts val="5000"/>
              </a:lnSpc>
            </a:pPr>
            <a:r>
              <a:rPr lang="en-US" dirty="0"/>
              <a:t>Statement or quote goes here</a:t>
            </a:r>
          </a:p>
        </p:txBody>
      </p:sp>
      <p:sp>
        <p:nvSpPr>
          <p:cNvPr id="12" name="Text Placeholder 2"/>
          <p:cNvSpPr>
            <a:spLocks noGrp="1"/>
          </p:cNvSpPr>
          <p:nvPr>
            <p:ph type="body" idx="13" hasCustomPrompt="1"/>
          </p:nvPr>
        </p:nvSpPr>
        <p:spPr>
          <a:xfrm>
            <a:off x="539748" y="5388429"/>
            <a:ext cx="6983416" cy="1922012"/>
          </a:xfrm>
        </p:spPr>
        <p:txBody>
          <a:bodyPr lIns="0">
            <a:normAutofit/>
          </a:bodyPr>
          <a:lstStyle>
            <a:lvl1pPr marL="0" indent="0">
              <a:buNone/>
              <a:defRPr sz="2000" b="1">
                <a:solidFill>
                  <a:schemeClr val="accent2"/>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en-US" dirty="0"/>
              <a:t>NAME OR CAPTION</a:t>
            </a:r>
          </a:p>
        </p:txBody>
      </p:sp>
      <p:sp>
        <p:nvSpPr>
          <p:cNvPr id="2" name="Footer Placeholder 1"/>
          <p:cNvSpPr>
            <a:spLocks noGrp="1"/>
          </p:cNvSpPr>
          <p:nvPr>
            <p:ph type="ftr" sz="quarter" idx="14"/>
          </p:nvPr>
        </p:nvSpPr>
        <p:spPr>
          <a:xfrm>
            <a:off x="539749" y="9540000"/>
            <a:ext cx="12744451" cy="745821"/>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15"/>
          </p:nvPr>
        </p:nvSpPr>
        <p:spPr/>
        <p:txBody>
          <a:bodyPr/>
          <a:lstStyle/>
          <a:p>
            <a:fld id="{D169FC91-59AE-C64A-9DCD-3B3C91131C8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hoose image CROP">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8287999" cy="10285413"/>
          </a:xfrm>
          <a:custGeom>
            <a:avLst/>
            <a:gdLst>
              <a:gd name="connsiteX0" fmla="*/ 0 w 18287999"/>
              <a:gd name="connsiteY0" fmla="*/ 0 h 10285413"/>
              <a:gd name="connsiteX1" fmla="*/ 18287999 w 18287999"/>
              <a:gd name="connsiteY1" fmla="*/ 0 h 10285413"/>
              <a:gd name="connsiteX2" fmla="*/ 18287999 w 18287999"/>
              <a:gd name="connsiteY2" fmla="*/ 10285413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59479 w 18287999"/>
              <a:gd name="connsiteY2" fmla="*/ 10264148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38214 w 18287999"/>
              <a:gd name="connsiteY2" fmla="*/ 10285413 h 10285413"/>
              <a:gd name="connsiteX3" fmla="*/ 0 w 18287999"/>
              <a:gd name="connsiteY3" fmla="*/ 10285413 h 10285413"/>
              <a:gd name="connsiteX4" fmla="*/ 0 w 18287999"/>
              <a:gd name="connsiteY4" fmla="*/ 0 h 1028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999" h="10285413">
                <a:moveTo>
                  <a:pt x="0" y="0"/>
                </a:moveTo>
                <a:lnTo>
                  <a:pt x="18287999" y="0"/>
                </a:lnTo>
                <a:lnTo>
                  <a:pt x="8038214" y="10285413"/>
                </a:lnTo>
                <a:lnTo>
                  <a:pt x="0" y="10285413"/>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2"/>
          <p:cNvSpPr>
            <a:spLocks noGrp="1" noChangeAspect="1"/>
          </p:cNvSpPr>
          <p:nvPr>
            <p:ph type="pic" idx="27" hasCustomPrompt="1"/>
          </p:nvPr>
        </p:nvSpPr>
        <p:spPr>
          <a:xfrm>
            <a:off x="7974419" y="0"/>
            <a:ext cx="10313580" cy="10285412"/>
          </a:xfrm>
        </p:spPr>
        <p:txBody>
          <a:bodyPr anchor="b">
            <a:normAutofit/>
          </a:bodyPr>
          <a:lstStyle>
            <a:lvl1pPr marL="0" indent="0" algn="r">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image to crop</a:t>
            </a:r>
          </a:p>
        </p:txBody>
      </p:sp>
      <p:sp>
        <p:nvSpPr>
          <p:cNvPr id="2" name="Title 1"/>
          <p:cNvSpPr>
            <a:spLocks noGrp="1"/>
          </p:cNvSpPr>
          <p:nvPr>
            <p:ph type="ctrTitle" hasCustomPrompt="1"/>
          </p:nvPr>
        </p:nvSpPr>
        <p:spPr>
          <a:xfrm>
            <a:off x="539750" y="2190750"/>
            <a:ext cx="7434670"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Tree>
  </p:cSld>
  <p:clrMapOvr>
    <a:masterClrMapping/>
  </p:clrMapOvr>
  <p:extLst mod="1">
    <p:ext uri="{DCECCB84-F9BA-43D5-87BE-67443E8EF086}">
      <p15:sldGuideLst xmlns:p15="http://schemas.microsoft.com/office/powerpoint/2012/main" xmlns="">
        <p15:guide id="1" orient="horz" pos="3239">
          <p15:clr>
            <a:srgbClr val="FBAE40"/>
          </p15:clr>
        </p15:guide>
        <p15:guide id="2" orient="horz" pos="362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sp>
        <p:nvSpPr>
          <p:cNvPr id="8" name="Title 1"/>
          <p:cNvSpPr>
            <a:spLocks noGrp="1"/>
          </p:cNvSpPr>
          <p:nvPr>
            <p:ph type="title" hasCustomPrompt="1"/>
          </p:nvPr>
        </p:nvSpPr>
        <p:spPr>
          <a:xfrm>
            <a:off x="539750" y="547604"/>
            <a:ext cx="12744450" cy="315771"/>
          </a:xfrm>
        </p:spPr>
        <p:txBody>
          <a:bodyPr vert="horz" lIns="0" tIns="0" rIns="91440" bIns="45720" rtlCol="0" anchor="t">
            <a:noAutofit/>
          </a:bodyPr>
          <a:lstStyle>
            <a:lvl1pPr>
              <a:defRPr lang="en-US" baseline="0" dirty="0">
                <a:solidFill>
                  <a:schemeClr val="bg1"/>
                </a:solidFill>
              </a:defRPr>
            </a:lvl1pPr>
          </a:lstStyle>
          <a:p>
            <a:pPr lvl="0"/>
            <a:r>
              <a:rPr lang="en-US" dirty="0"/>
              <a:t>Insert title –slide to display screenshot</a:t>
            </a:r>
          </a:p>
        </p:txBody>
      </p:sp>
      <p:sp>
        <p:nvSpPr>
          <p:cNvPr id="4" name="Footer Placeholder 3"/>
          <p:cNvSpPr>
            <a:spLocks noGrp="1"/>
          </p:cNvSpPr>
          <p:nvPr>
            <p:ph type="ftr" sz="quarter" idx="14"/>
          </p:nvPr>
        </p:nvSpPr>
        <p:spPr>
          <a:xfrm>
            <a:off x="539749" y="9540000"/>
            <a:ext cx="8640763" cy="8243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5" name="Slide Number Placeholder 4"/>
          <p:cNvSpPr>
            <a:spLocks noGrp="1"/>
          </p:cNvSpPr>
          <p:nvPr>
            <p:ph type="sldNum" sz="quarter" idx="15"/>
          </p:nvPr>
        </p:nvSpPr>
        <p:spPr/>
        <p:txBody>
          <a:bodyPr/>
          <a:lstStyle>
            <a:lvl1pPr>
              <a:defRPr>
                <a:solidFill>
                  <a:schemeClr val="bg1"/>
                </a:solidFill>
              </a:defRPr>
            </a:lvl1pPr>
          </a:lstStyle>
          <a:p>
            <a:fld id="{D169FC91-59AE-C64A-9DCD-3B3C91131C87}" type="slidenum">
              <a:rPr lang="en-US" smtClean="0"/>
              <a:pPr/>
              <a:t>‹#›</a:t>
            </a:fld>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87367" y="1559883"/>
            <a:ext cx="12713267" cy="10235416"/>
          </a:xfrm>
          <a:prstGeom prst="rect">
            <a:avLst/>
          </a:prstGeom>
        </p:spPr>
      </p:pic>
      <p:sp>
        <p:nvSpPr>
          <p:cNvPr id="3" name="Picture Placeholder 2"/>
          <p:cNvSpPr>
            <a:spLocks noGrp="1" noChangeAspect="1"/>
          </p:cNvSpPr>
          <p:nvPr>
            <p:ph type="pic" idx="1" hasCustomPrompt="1"/>
          </p:nvPr>
        </p:nvSpPr>
        <p:spPr>
          <a:xfrm>
            <a:off x="3104299" y="1938220"/>
            <a:ext cx="12064263" cy="6785103"/>
          </a:xfrm>
          <a:solidFill>
            <a:schemeClr val="bg2"/>
          </a:solidFill>
        </p:spPr>
        <p:txBody>
          <a:bodyPr anchor="t">
            <a:normAutofit/>
          </a:bodyPr>
          <a:lstStyle>
            <a:lvl1pPr marL="0" indent="0">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grpSp>
        <p:nvGrpSpPr>
          <p:cNvPr id="17" name="Group 16"/>
          <p:cNvGrpSpPr/>
          <p:nvPr userDrawn="1"/>
        </p:nvGrpSpPr>
        <p:grpSpPr>
          <a:xfrm>
            <a:off x="6971591" y="1239172"/>
            <a:ext cx="13915639" cy="8249291"/>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141987"/>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8847438" y="1907746"/>
            <a:ext cx="10000065" cy="662322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450561"/>
            <a:ext cx="5582039" cy="137499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359349"/>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667923"/>
            <a:ext cx="5582039" cy="137499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576711"/>
            <a:ext cx="5580065" cy="47706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6885285"/>
            <a:ext cx="5582039" cy="137499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up 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grpSp>
        <p:nvGrpSpPr>
          <p:cNvPr id="17" name="Group 16"/>
          <p:cNvGrpSpPr/>
          <p:nvPr userDrawn="1"/>
        </p:nvGrpSpPr>
        <p:grpSpPr>
          <a:xfrm>
            <a:off x="3893744" y="2606310"/>
            <a:ext cx="11046219" cy="6548278"/>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401233" y="3145922"/>
            <a:ext cx="8090459" cy="543585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grpSp>
        <p:nvGrpSpPr>
          <p:cNvPr id="20" name="Group 19"/>
          <p:cNvGrpSpPr/>
          <p:nvPr userDrawn="1"/>
        </p:nvGrpSpPr>
        <p:grpSpPr>
          <a:xfrm>
            <a:off x="13775635" y="3352609"/>
            <a:ext cx="4512365" cy="4545423"/>
            <a:chOff x="10428229" y="5065329"/>
            <a:chExt cx="4703346" cy="4737802"/>
          </a:xfrm>
        </p:grpSpPr>
        <p:sp>
          <p:nvSpPr>
            <p:cNvPr id="21" name="Rectangle 20"/>
            <p:cNvSpPr/>
            <p:nvPr/>
          </p:nvSpPr>
          <p:spPr>
            <a:xfrm>
              <a:off x="10428229" y="5351450"/>
              <a:ext cx="3655494"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428229" y="5065329"/>
              <a:ext cx="4703346" cy="4737802"/>
            </a:xfrm>
            <a:prstGeom prst="rect">
              <a:avLst/>
            </a:prstGeom>
          </p:spPr>
        </p:pic>
      </p:grpSp>
      <p:sp>
        <p:nvSpPr>
          <p:cNvPr id="23" name="Picture Placeholder 2"/>
          <p:cNvSpPr>
            <a:spLocks noGrp="1" noChangeAspect="1"/>
          </p:cNvSpPr>
          <p:nvPr>
            <p:ph type="pic" idx="39" hasCustomPrompt="1"/>
          </p:nvPr>
        </p:nvSpPr>
        <p:spPr>
          <a:xfrm>
            <a:off x="13775634" y="3687428"/>
            <a:ext cx="3507062" cy="3773244"/>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2 up laptop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grpSp>
        <p:nvGrpSpPr>
          <p:cNvPr id="17" name="Group 16"/>
          <p:cNvGrpSpPr/>
          <p:nvPr userDrawn="1"/>
        </p:nvGrpSpPr>
        <p:grpSpPr>
          <a:xfrm>
            <a:off x="4335145" y="2134659"/>
            <a:ext cx="8012184" cy="4749680"/>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309851" y="2441021"/>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grpSp>
        <p:nvGrpSpPr>
          <p:cNvPr id="25" name="Group 24"/>
          <p:cNvGrpSpPr/>
          <p:nvPr userDrawn="1"/>
        </p:nvGrpSpPr>
        <p:grpSpPr>
          <a:xfrm>
            <a:off x="10788732" y="4689079"/>
            <a:ext cx="8012184" cy="4749680"/>
            <a:chOff x="7139426" y="5065329"/>
            <a:chExt cx="7992148" cy="4737802"/>
          </a:xfrm>
        </p:grpSpPr>
        <p:sp>
          <p:nvSpPr>
            <p:cNvPr id="26" name="Rectangle 25"/>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28" name="Picture Placeholder 2"/>
          <p:cNvSpPr>
            <a:spLocks noGrp="1" noChangeAspect="1"/>
          </p:cNvSpPr>
          <p:nvPr>
            <p:ph type="pic" idx="39" hasCustomPrompt="1"/>
          </p:nvPr>
        </p:nvSpPr>
        <p:spPr>
          <a:xfrm>
            <a:off x="11763438" y="4995441"/>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ptop screenshot with pull out">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email">
            <a:extLst>
              <a:ext uri="{28A0092B-C50C-407E-A947-70E740481C1C}">
                <a14:useLocalDpi xmlns:a14="http://schemas.microsoft.com/office/drawing/2010/main"/>
              </a:ext>
            </a:extLst>
          </a:blip>
          <a:srcRect l="25472" r="4944" b="15455"/>
          <a:stretch/>
        </p:blipFill>
        <p:spPr>
          <a:xfrm>
            <a:off x="4900588" y="1413159"/>
            <a:ext cx="13387411" cy="8872254"/>
          </a:xfrm>
          <a:prstGeom prst="rect">
            <a:avLst/>
          </a:prstGeom>
        </p:spPr>
      </p:pic>
      <p:grpSp>
        <p:nvGrpSpPr>
          <p:cNvPr id="17" name="Group 16"/>
          <p:cNvGrpSpPr/>
          <p:nvPr userDrawn="1"/>
        </p:nvGrpSpPr>
        <p:grpSpPr>
          <a:xfrm>
            <a:off x="6599166" y="4061845"/>
            <a:ext cx="8012184" cy="4749680"/>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7573872" y="4368207"/>
            <a:ext cx="5997549" cy="3893273"/>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28" name="Picture Placeholder 2"/>
          <p:cNvSpPr>
            <a:spLocks noGrp="1" noChangeAspect="1"/>
          </p:cNvSpPr>
          <p:nvPr>
            <p:ph type="pic" idx="39" hasCustomPrompt="1"/>
          </p:nvPr>
        </p:nvSpPr>
        <p:spPr>
          <a:xfrm>
            <a:off x="12369801" y="893763"/>
            <a:ext cx="4549344" cy="2953180"/>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up laptop and mobile">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78001" y="19035"/>
            <a:ext cx="14609999" cy="10324168"/>
          </a:xfrm>
          <a:prstGeom prst="rect">
            <a:avLst/>
          </a:prstGeom>
        </p:spPr>
      </p:pic>
      <p:grpSp>
        <p:nvGrpSpPr>
          <p:cNvPr id="17" name="Group 16"/>
          <p:cNvGrpSpPr/>
          <p:nvPr userDrawn="1"/>
        </p:nvGrpSpPr>
        <p:grpSpPr>
          <a:xfrm>
            <a:off x="4594707" y="3298346"/>
            <a:ext cx="10249160" cy="6075776"/>
            <a:chOff x="7139426" y="5065329"/>
            <a:chExt cx="7992148" cy="4737802"/>
          </a:xfrm>
        </p:grpSpPr>
        <p:sp>
          <p:nvSpPr>
            <p:cNvPr id="18" name="Rectangle 17"/>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0" name="Content Placeholder 2"/>
          <p:cNvSpPr>
            <a:spLocks noGrp="1"/>
          </p:cNvSpPr>
          <p:nvPr>
            <p:ph idx="14" hasCustomPrompt="1"/>
          </p:nvPr>
        </p:nvSpPr>
        <p:spPr>
          <a:xfrm>
            <a:off x="539748" y="2200448"/>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5904074" y="3740526"/>
            <a:ext cx="7596026" cy="4906441"/>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laptop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11" name="Text Placeholder 6"/>
          <p:cNvSpPr>
            <a:spLocks noGrp="1"/>
          </p:cNvSpPr>
          <p:nvPr>
            <p:ph type="body" sz="quarter" idx="32" hasCustomPrompt="1"/>
          </p:nvPr>
        </p:nvSpPr>
        <p:spPr>
          <a:xfrm>
            <a:off x="539748" y="2619055"/>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7"/>
            <a:ext cx="4362384" cy="1397773"/>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39748" y="6635172"/>
            <a:ext cx="4360841" cy="484972"/>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39748" y="7053779"/>
            <a:ext cx="4362384" cy="1397773"/>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pic>
        <p:nvPicPr>
          <p:cNvPr id="25" name="Picture 24"/>
          <p:cNvPicPr>
            <a:picLocks noChangeAspect="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806326" y="1753878"/>
            <a:ext cx="3496843" cy="5493222"/>
          </a:xfrm>
          <a:prstGeom prst="rect">
            <a:avLst/>
          </a:prstGeom>
        </p:spPr>
      </p:pic>
      <p:sp>
        <p:nvSpPr>
          <p:cNvPr id="26" name="Picture Placeholder 2"/>
          <p:cNvSpPr>
            <a:spLocks noGrp="1" noChangeAspect="1"/>
          </p:cNvSpPr>
          <p:nvPr>
            <p:ph type="pic" idx="39" hasCustomPrompt="1"/>
          </p:nvPr>
        </p:nvSpPr>
        <p:spPr>
          <a:xfrm>
            <a:off x="14431004" y="2368366"/>
            <a:ext cx="2278298" cy="4313354"/>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obile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t="8975" r="52366"/>
          <a:stretch/>
        </p:blipFill>
        <p:spPr>
          <a:xfrm>
            <a:off x="7975039" y="-500013"/>
            <a:ext cx="10548937" cy="10995589"/>
          </a:xfrm>
          <a:prstGeom prst="rect">
            <a:avLst/>
          </a:prstGeom>
        </p:spPr>
      </p:pic>
      <p:sp>
        <p:nvSpPr>
          <p:cNvPr id="7" name="Rounded Rectangle 6"/>
          <p:cNvSpPr/>
          <p:nvPr userDrawn="1"/>
        </p:nvSpPr>
        <p:spPr>
          <a:xfrm>
            <a:off x="7709566" y="1483901"/>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78694" y="492641"/>
            <a:ext cx="6287801" cy="9877563"/>
          </a:xfrm>
          <a:prstGeom prst="rect">
            <a:avLst/>
          </a:prstGeom>
        </p:spPr>
      </p:pic>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mobile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7773611" y="1537632"/>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Content Placeholder 2"/>
          <p:cNvSpPr>
            <a:spLocks noGrp="1"/>
          </p:cNvSpPr>
          <p:nvPr>
            <p:ph idx="14" hasCustomPrompt="1"/>
          </p:nvPr>
        </p:nvSpPr>
        <p:spPr>
          <a:xfrm>
            <a:off x="539748" y="2200448"/>
            <a:ext cx="557809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2" hasCustomPrompt="1"/>
          </p:nvPr>
        </p:nvSpPr>
        <p:spPr>
          <a:xfrm>
            <a:off x="539748" y="2619056"/>
            <a:ext cx="5580065"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3" hasCustomPrompt="1"/>
          </p:nvPr>
        </p:nvSpPr>
        <p:spPr>
          <a:xfrm>
            <a:off x="539748" y="4417810"/>
            <a:ext cx="557809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4" hasCustomPrompt="1"/>
          </p:nvPr>
        </p:nvSpPr>
        <p:spPr>
          <a:xfrm>
            <a:off x="539748" y="4836418"/>
            <a:ext cx="5580065"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1" name="Content Placeholder 2"/>
          <p:cNvSpPr>
            <a:spLocks noGrp="1"/>
          </p:cNvSpPr>
          <p:nvPr>
            <p:ph idx="35" hasCustomPrompt="1"/>
          </p:nvPr>
        </p:nvSpPr>
        <p:spPr>
          <a:xfrm>
            <a:off x="539748" y="6635172"/>
            <a:ext cx="698094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539748" y="7053780"/>
            <a:ext cx="6983414"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 2 up Mobile screenshot with text">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1702" t="-263" r="18" b="263"/>
          <a:stretch/>
        </p:blipFill>
        <p:spPr>
          <a:xfrm>
            <a:off x="1979613" y="-981389"/>
            <a:ext cx="16316877" cy="10324168"/>
          </a:xfrm>
          <a:prstGeom prst="rect">
            <a:avLst/>
          </a:prstGeom>
        </p:spPr>
      </p:pic>
      <p:sp>
        <p:nvSpPr>
          <p:cNvPr id="7" name="Rounded Rectangle 6"/>
          <p:cNvSpPr/>
          <p:nvPr userDrawn="1"/>
        </p:nvSpPr>
        <p:spPr>
          <a:xfrm>
            <a:off x="12481328" y="1383237"/>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01889" y="484688"/>
            <a:ext cx="6287801" cy="9877563"/>
          </a:xfrm>
          <a:prstGeom prst="rect">
            <a:avLst/>
          </a:prstGeom>
        </p:spPr>
      </p:pic>
      <p:sp>
        <p:nvSpPr>
          <p:cNvPr id="8" name="Title 1"/>
          <p:cNvSpPr>
            <a:spLocks noGrp="1"/>
          </p:cNvSpPr>
          <p:nvPr>
            <p:ph type="title" hasCustomPrompt="1"/>
          </p:nvPr>
        </p:nvSpPr>
        <p:spPr>
          <a:xfrm>
            <a:off x="539750" y="540000"/>
            <a:ext cx="11520488" cy="360000"/>
          </a:xfrm>
        </p:spPr>
        <p:txBody>
          <a:bodyPr vert="horz" lIns="0" tIns="0" rIns="91440" bIns="45720" rtlCol="0" anchor="t">
            <a:noAutofit/>
          </a:bodyPr>
          <a:lstStyle>
            <a:lvl1pPr>
              <a:defRPr lang="en-US" baseline="0" dirty="0"/>
            </a:lvl1pPr>
          </a:lstStyle>
          <a:p>
            <a:pPr lvl="0"/>
            <a:r>
              <a:rPr lang="en-US" dirty="0"/>
              <a:t>Insert title – mobile screenshot slide with longer text explanation</a:t>
            </a:r>
          </a:p>
        </p:txBody>
      </p:sp>
      <p:sp>
        <p:nvSpPr>
          <p:cNvPr id="9" name="Text Placeholder 7"/>
          <p:cNvSpPr>
            <a:spLocks noGrp="1"/>
          </p:cNvSpPr>
          <p:nvPr>
            <p:ph type="body" sz="quarter" idx="13" hasCustomPrompt="1"/>
          </p:nvPr>
        </p:nvSpPr>
        <p:spPr>
          <a:xfrm>
            <a:off x="536400" y="1576800"/>
            <a:ext cx="11341101" cy="418608"/>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pPr>
            <a:r>
              <a:rPr lang="en-US" dirty="0"/>
              <a:t>Subtitle</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12596806" y="1529679"/>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Content Placeholder 2"/>
          <p:cNvSpPr>
            <a:spLocks noGrp="1"/>
          </p:cNvSpPr>
          <p:nvPr>
            <p:ph idx="14" hasCustomPrompt="1"/>
          </p:nvPr>
        </p:nvSpPr>
        <p:spPr>
          <a:xfrm>
            <a:off x="539748" y="2200447"/>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8" name="Text Placeholder 6"/>
          <p:cNvSpPr>
            <a:spLocks noGrp="1"/>
          </p:cNvSpPr>
          <p:nvPr>
            <p:ph type="body" sz="quarter" idx="32" hasCustomPrompt="1"/>
          </p:nvPr>
        </p:nvSpPr>
        <p:spPr>
          <a:xfrm>
            <a:off x="539748" y="2619056"/>
            <a:ext cx="5732595" cy="1479762"/>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9" name="Content Placeholder 2"/>
          <p:cNvSpPr>
            <a:spLocks noGrp="1"/>
          </p:cNvSpPr>
          <p:nvPr>
            <p:ph idx="33" hasCustomPrompt="1"/>
          </p:nvPr>
        </p:nvSpPr>
        <p:spPr>
          <a:xfrm>
            <a:off x="539748" y="4417809"/>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4" hasCustomPrompt="1"/>
          </p:nvPr>
        </p:nvSpPr>
        <p:spPr>
          <a:xfrm>
            <a:off x="539748" y="4836418"/>
            <a:ext cx="5732595" cy="1479762"/>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1" name="Content Placeholder 2"/>
          <p:cNvSpPr>
            <a:spLocks noGrp="1"/>
          </p:cNvSpPr>
          <p:nvPr>
            <p:ph idx="35" hasCustomPrompt="1"/>
          </p:nvPr>
        </p:nvSpPr>
        <p:spPr>
          <a:xfrm>
            <a:off x="539748" y="6635171"/>
            <a:ext cx="5730567" cy="51341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539748" y="7053780"/>
            <a:ext cx="5732595" cy="1479762"/>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3" name="Rounded Rectangle 22"/>
          <p:cNvSpPr/>
          <p:nvPr userDrawn="1"/>
        </p:nvSpPr>
        <p:spPr>
          <a:xfrm>
            <a:off x="7366509" y="1447737"/>
            <a:ext cx="4232522" cy="7895042"/>
          </a:xfrm>
          <a:prstGeom prst="roundRect">
            <a:avLst>
              <a:gd name="adj" fmla="val 12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01894" y="508982"/>
            <a:ext cx="6287801" cy="9877563"/>
          </a:xfrm>
          <a:prstGeom prst="rect">
            <a:avLst/>
          </a:prstGeom>
        </p:spPr>
      </p:pic>
      <p:sp>
        <p:nvSpPr>
          <p:cNvPr id="25" name="Picture Placeholder 2"/>
          <p:cNvSpPr>
            <a:spLocks noGrp="1" noChangeAspect="1"/>
          </p:cNvSpPr>
          <p:nvPr>
            <p:ph type="pic" idx="39" hasCustomPrompt="1"/>
          </p:nvPr>
        </p:nvSpPr>
        <p:spPr>
          <a:xfrm>
            <a:off x="7596811" y="1553973"/>
            <a:ext cx="4096690" cy="7755998"/>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up Mobile hero">
    <p:bg>
      <p:bgPr>
        <a:solidFill>
          <a:schemeClr val="tx1"/>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email">
            <a:extLst>
              <a:ext uri="{28A0092B-C50C-407E-A947-70E740481C1C}">
                <a14:useLocalDpi xmlns:a14="http://schemas.microsoft.com/office/drawing/2010/main"/>
              </a:ext>
            </a:extLst>
          </a:blip>
          <a:srcRect r="4944"/>
          <a:stretch/>
        </p:blipFill>
        <p:spPr>
          <a:xfrm>
            <a:off x="0" y="0"/>
            <a:ext cx="18288000" cy="10494140"/>
          </a:xfrm>
          <a:prstGeom prst="rect">
            <a:avLst/>
          </a:prstGeom>
        </p:spPr>
      </p:pic>
      <p:sp>
        <p:nvSpPr>
          <p:cNvPr id="7" name="Rounded Rectangle 6"/>
          <p:cNvSpPr/>
          <p:nvPr userDrawn="1"/>
        </p:nvSpPr>
        <p:spPr>
          <a:xfrm>
            <a:off x="13277230" y="2190749"/>
            <a:ext cx="3031965" cy="5602911"/>
          </a:xfrm>
          <a:prstGeom prst="roundRect">
            <a:avLst>
              <a:gd name="adj" fmla="val 1238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503677" y="1538053"/>
            <a:ext cx="4494863" cy="7061020"/>
          </a:xfrm>
          <a:prstGeom prst="rect">
            <a:avLst/>
          </a:prstGeom>
        </p:spPr>
      </p:pic>
      <p:sp>
        <p:nvSpPr>
          <p:cNvPr id="8" name="Title 1"/>
          <p:cNvSpPr>
            <a:spLocks noGrp="1"/>
          </p:cNvSpPr>
          <p:nvPr>
            <p:ph type="title" hasCustomPrompt="1"/>
          </p:nvPr>
        </p:nvSpPr>
        <p:spPr>
          <a:xfrm>
            <a:off x="539749" y="540000"/>
            <a:ext cx="15392977" cy="353763"/>
          </a:xfrm>
        </p:spPr>
        <p:txBody>
          <a:bodyPr vert="horz" lIns="0" tIns="0" rIns="91440" bIns="45720" rtlCol="0" anchor="t">
            <a:noAutofit/>
          </a:bodyPr>
          <a:lstStyle>
            <a:lvl1pPr>
              <a:defRPr lang="en-US" baseline="0" dirty="0">
                <a:solidFill>
                  <a:schemeClr val="bg1"/>
                </a:solidFill>
              </a:defRPr>
            </a:lvl1pPr>
          </a:lstStyle>
          <a:p>
            <a:pPr lvl="0"/>
            <a:r>
              <a:rPr lang="en-US" dirty="0"/>
              <a:t>Insert title – mobile screenshot slide with longer text explanation</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21" name="Content Placeholder 2"/>
          <p:cNvSpPr>
            <a:spLocks noGrp="1"/>
          </p:cNvSpPr>
          <p:nvPr>
            <p:ph idx="35" hasCustomPrompt="1"/>
          </p:nvPr>
        </p:nvSpPr>
        <p:spPr>
          <a:xfrm>
            <a:off x="1813652" y="8282910"/>
            <a:ext cx="5730567" cy="513419"/>
          </a:xfrm>
          <a:noFill/>
        </p:spPr>
        <p:txBody>
          <a:bodyPr lIns="0">
            <a:normAutofit/>
          </a:bodyPr>
          <a:lstStyle>
            <a:lvl1pPr marL="28575" indent="0">
              <a:buNone/>
              <a:tabLst/>
              <a:defRPr sz="2000" b="1">
                <a:solidFill>
                  <a:schemeClr val="bg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2" name="Text Placeholder 6"/>
          <p:cNvSpPr>
            <a:spLocks noGrp="1"/>
          </p:cNvSpPr>
          <p:nvPr>
            <p:ph type="body" sz="quarter" idx="36" hasCustomPrompt="1"/>
          </p:nvPr>
        </p:nvSpPr>
        <p:spPr>
          <a:xfrm>
            <a:off x="1813652" y="8701519"/>
            <a:ext cx="14567761" cy="838481"/>
          </a:xfrm>
        </p:spPr>
        <p:txBody>
          <a:bodyPr lIns="0">
            <a:noAutofit/>
          </a:bodyPr>
          <a:lstStyle>
            <a:lvl1pPr marL="0" indent="0">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3" name="Rounded Rectangle 22"/>
          <p:cNvSpPr/>
          <p:nvPr userDrawn="1"/>
        </p:nvSpPr>
        <p:spPr>
          <a:xfrm>
            <a:off x="7441319" y="2158632"/>
            <a:ext cx="3179056" cy="5635029"/>
          </a:xfrm>
          <a:prstGeom prst="roundRect">
            <a:avLst>
              <a:gd name="adj" fmla="val 1238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18218" y="1538053"/>
            <a:ext cx="4494863" cy="7061020"/>
          </a:xfrm>
          <a:prstGeom prst="rect">
            <a:avLst/>
          </a:prstGeom>
        </p:spPr>
      </p:pic>
      <p:sp>
        <p:nvSpPr>
          <p:cNvPr id="3" name="Picture Placeholder 2"/>
          <p:cNvSpPr>
            <a:spLocks noGrp="1" noChangeAspect="1"/>
          </p:cNvSpPr>
          <p:nvPr>
            <p:ph type="pic" idx="1" hasCustomPrompt="1"/>
          </p:nvPr>
        </p:nvSpPr>
        <p:spPr>
          <a:xfrm>
            <a:off x="1875606" y="2300077"/>
            <a:ext cx="2983732" cy="5541406"/>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5" name="Picture Placeholder 2"/>
          <p:cNvSpPr>
            <a:spLocks noGrp="1" noChangeAspect="1"/>
          </p:cNvSpPr>
          <p:nvPr>
            <p:ph type="pic" idx="39" hasCustomPrompt="1"/>
          </p:nvPr>
        </p:nvSpPr>
        <p:spPr>
          <a:xfrm>
            <a:off x="13277230" y="2295643"/>
            <a:ext cx="2929292" cy="5545839"/>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7" name="Picture Placeholder 2"/>
          <p:cNvSpPr>
            <a:spLocks noGrp="1" noChangeAspect="1"/>
          </p:cNvSpPr>
          <p:nvPr>
            <p:ph type="pic" idx="40" hasCustomPrompt="1"/>
          </p:nvPr>
        </p:nvSpPr>
        <p:spPr>
          <a:xfrm>
            <a:off x="7595844" y="2300077"/>
            <a:ext cx="2905983" cy="5541406"/>
          </a:xfrm>
          <a:prstGeom prst="roundRect">
            <a:avLst>
              <a:gd name="adj" fmla="val 5813"/>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Text Placeholder 7"/>
          <p:cNvSpPr>
            <a:spLocks noGrp="1"/>
          </p:cNvSpPr>
          <p:nvPr>
            <p:ph type="body" sz="quarter" idx="41"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t screenshot with text">
    <p:bg>
      <p:bgPr>
        <a:solidFill>
          <a:srgbClr val="F7F7F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78001" y="-38755"/>
            <a:ext cx="14609999" cy="10324168"/>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54433" y="1286594"/>
            <a:ext cx="8428906" cy="8428906"/>
          </a:xfrm>
          <a:prstGeom prst="rect">
            <a:avLst/>
          </a:prstGeom>
        </p:spPr>
      </p:pic>
      <p:sp>
        <p:nvSpPr>
          <p:cNvPr id="8" name="Title 1"/>
          <p:cNvSpPr>
            <a:spLocks noGrp="1"/>
          </p:cNvSpPr>
          <p:nvPr>
            <p:ph type="title" hasCustomPrompt="1"/>
          </p:nvPr>
        </p:nvSpPr>
        <p:spPr>
          <a:xfrm>
            <a:off x="539749" y="540000"/>
            <a:ext cx="16916977" cy="406020"/>
          </a:xfrm>
        </p:spPr>
        <p:txBody>
          <a:bodyPr vert="horz" lIns="0" tIns="0" rIns="91440" bIns="45720" rtlCol="0" anchor="t">
            <a:noAutofit/>
          </a:bodyPr>
          <a:lstStyle>
            <a:lvl1pPr>
              <a:defRPr lang="en-US" baseline="0" dirty="0"/>
            </a:lvl1pPr>
          </a:lstStyle>
          <a:p>
            <a:pPr lvl="0"/>
            <a:r>
              <a:rPr lang="en-US" dirty="0"/>
              <a:t>Insert title – tablet screenshot slide with longer text explanation</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3" name="Picture Placeholder 2"/>
          <p:cNvSpPr>
            <a:spLocks noGrp="1" noChangeAspect="1"/>
          </p:cNvSpPr>
          <p:nvPr>
            <p:ph type="pic" idx="1" hasCustomPrompt="1"/>
          </p:nvPr>
        </p:nvSpPr>
        <p:spPr>
          <a:xfrm>
            <a:off x="8949689" y="2068831"/>
            <a:ext cx="5236539" cy="6869430"/>
          </a:xfrm>
          <a:prstGeom prst="rect">
            <a:avLst/>
          </a:prstGeo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6" name="Content Placeholder 2"/>
          <p:cNvSpPr>
            <a:spLocks noGrp="1"/>
          </p:cNvSpPr>
          <p:nvPr>
            <p:ph idx="14" hasCustomPrompt="1"/>
          </p:nvPr>
        </p:nvSpPr>
        <p:spPr>
          <a:xfrm>
            <a:off x="539748" y="2200448"/>
            <a:ext cx="5578091" cy="404603"/>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7" name="Text Placeholder 6"/>
          <p:cNvSpPr>
            <a:spLocks noGrp="1"/>
          </p:cNvSpPr>
          <p:nvPr>
            <p:ph type="body" sz="quarter" idx="32" hasCustomPrompt="1"/>
          </p:nvPr>
        </p:nvSpPr>
        <p:spPr>
          <a:xfrm>
            <a:off x="539748" y="2619056"/>
            <a:ext cx="5580065" cy="1166135"/>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8" name="Content Placeholder 2"/>
          <p:cNvSpPr>
            <a:spLocks noGrp="1"/>
          </p:cNvSpPr>
          <p:nvPr>
            <p:ph idx="33" hasCustomPrompt="1"/>
          </p:nvPr>
        </p:nvSpPr>
        <p:spPr>
          <a:xfrm>
            <a:off x="539748" y="4417810"/>
            <a:ext cx="5578091" cy="404603"/>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9" name="Text Placeholder 6"/>
          <p:cNvSpPr>
            <a:spLocks noGrp="1"/>
          </p:cNvSpPr>
          <p:nvPr>
            <p:ph type="body" sz="quarter" idx="34" hasCustomPrompt="1"/>
          </p:nvPr>
        </p:nvSpPr>
        <p:spPr>
          <a:xfrm>
            <a:off x="539748" y="4836418"/>
            <a:ext cx="5580065" cy="116613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20" name="Content Placeholder 2"/>
          <p:cNvSpPr>
            <a:spLocks noGrp="1"/>
          </p:cNvSpPr>
          <p:nvPr>
            <p:ph idx="35" hasCustomPrompt="1"/>
          </p:nvPr>
        </p:nvSpPr>
        <p:spPr>
          <a:xfrm>
            <a:off x="539748" y="6635172"/>
            <a:ext cx="6980944"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1" name="Text Placeholder 6"/>
          <p:cNvSpPr>
            <a:spLocks noGrp="1"/>
          </p:cNvSpPr>
          <p:nvPr>
            <p:ph type="body" sz="quarter" idx="36" hasCustomPrompt="1"/>
          </p:nvPr>
        </p:nvSpPr>
        <p:spPr>
          <a:xfrm>
            <a:off x="539748" y="7053780"/>
            <a:ext cx="6983414"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brand choose image CROP">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8287999" cy="10285413"/>
          </a:xfrm>
          <a:custGeom>
            <a:avLst/>
            <a:gdLst>
              <a:gd name="connsiteX0" fmla="*/ 0 w 18287999"/>
              <a:gd name="connsiteY0" fmla="*/ 0 h 10285413"/>
              <a:gd name="connsiteX1" fmla="*/ 18287999 w 18287999"/>
              <a:gd name="connsiteY1" fmla="*/ 0 h 10285413"/>
              <a:gd name="connsiteX2" fmla="*/ 18287999 w 18287999"/>
              <a:gd name="connsiteY2" fmla="*/ 10285413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59479 w 18287999"/>
              <a:gd name="connsiteY2" fmla="*/ 10264148 h 10285413"/>
              <a:gd name="connsiteX3" fmla="*/ 0 w 18287999"/>
              <a:gd name="connsiteY3" fmla="*/ 10285413 h 10285413"/>
              <a:gd name="connsiteX4" fmla="*/ 0 w 18287999"/>
              <a:gd name="connsiteY4" fmla="*/ 0 h 10285413"/>
              <a:gd name="connsiteX0" fmla="*/ 0 w 18287999"/>
              <a:gd name="connsiteY0" fmla="*/ 0 h 10285413"/>
              <a:gd name="connsiteX1" fmla="*/ 18287999 w 18287999"/>
              <a:gd name="connsiteY1" fmla="*/ 0 h 10285413"/>
              <a:gd name="connsiteX2" fmla="*/ 8038214 w 18287999"/>
              <a:gd name="connsiteY2" fmla="*/ 10285413 h 10285413"/>
              <a:gd name="connsiteX3" fmla="*/ 0 w 18287999"/>
              <a:gd name="connsiteY3" fmla="*/ 10285413 h 10285413"/>
              <a:gd name="connsiteX4" fmla="*/ 0 w 18287999"/>
              <a:gd name="connsiteY4" fmla="*/ 0 h 1028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999" h="10285413">
                <a:moveTo>
                  <a:pt x="0" y="0"/>
                </a:moveTo>
                <a:lnTo>
                  <a:pt x="18287999" y="0"/>
                </a:lnTo>
                <a:lnTo>
                  <a:pt x="8038214" y="10285413"/>
                </a:lnTo>
                <a:lnTo>
                  <a:pt x="0" y="10285413"/>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2"/>
          <p:cNvSpPr>
            <a:spLocks noGrp="1" noChangeAspect="1"/>
          </p:cNvSpPr>
          <p:nvPr>
            <p:ph type="pic" idx="27" hasCustomPrompt="1"/>
          </p:nvPr>
        </p:nvSpPr>
        <p:spPr>
          <a:xfrm>
            <a:off x="7974419" y="0"/>
            <a:ext cx="10313580" cy="10285412"/>
          </a:xfrm>
        </p:spPr>
        <p:txBody>
          <a:bodyPr anchor="b">
            <a:normAutofit/>
          </a:bodyPr>
          <a:lstStyle>
            <a:lvl1pPr marL="0" indent="0" algn="r">
              <a:buNone/>
              <a:defRPr sz="1800">
                <a:solidFill>
                  <a:schemeClr val="tx1"/>
                </a:solidFill>
              </a:defRPr>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Insert image to crop</a:t>
            </a:r>
          </a:p>
        </p:txBody>
      </p:sp>
      <p:sp>
        <p:nvSpPr>
          <p:cNvPr id="2" name="Title 1"/>
          <p:cNvSpPr>
            <a:spLocks noGrp="1"/>
          </p:cNvSpPr>
          <p:nvPr>
            <p:ph type="ctrTitle" hasCustomPrompt="1"/>
          </p:nvPr>
        </p:nvSpPr>
        <p:spPr>
          <a:xfrm>
            <a:off x="539750" y="2190750"/>
            <a:ext cx="7434670" cy="6054244"/>
          </a:xfrm>
        </p:spPr>
        <p:txBody>
          <a:bodyPr anchor="ctr"/>
          <a:lstStyle>
            <a:lvl1pPr marL="0" indent="0" algn="l" defTabSz="1371417" rtl="0" eaLnBrk="1" latinLnBrk="0" hangingPunct="1">
              <a:lnSpc>
                <a:spcPct val="90000"/>
              </a:lnSpc>
              <a:spcBef>
                <a:spcPts val="1500"/>
              </a:spcBef>
              <a:buFont typeface="Arial" panose="020B0604020202020204" pitchFamily="34" charset="0"/>
              <a:buNone/>
              <a:defRPr lang="en-US" sz="6000" b="0" kern="1200" dirty="0">
                <a:solidFill>
                  <a:schemeClr val="bg1"/>
                </a:solidFill>
                <a:latin typeface="+mn-lt"/>
                <a:ea typeface="+mn-ea"/>
                <a:cs typeface="+mn-cs"/>
              </a:defRPr>
            </a:lvl1pPr>
          </a:lstStyle>
          <a:p>
            <a:pPr marL="0" lvl="0" indent="0" algn="l" defTabSz="1371417" rtl="0" eaLnBrk="1" latinLnBrk="0" hangingPunct="1">
              <a:lnSpc>
                <a:spcPct val="90000"/>
              </a:lnSpc>
              <a:spcBef>
                <a:spcPts val="1500"/>
              </a:spcBef>
              <a:buFont typeface="Arial" panose="020B0604020202020204" pitchFamily="34" charset="0"/>
              <a:buNone/>
            </a:pPr>
            <a:r>
              <a:rPr lang="en-US" dirty="0"/>
              <a:t>Presentation title goes here</a:t>
            </a:r>
          </a:p>
        </p:txBody>
      </p:sp>
      <p:sp>
        <p:nvSpPr>
          <p:cNvPr id="3" name="Subtitle 2"/>
          <p:cNvSpPr>
            <a:spLocks noGrp="1"/>
          </p:cNvSpPr>
          <p:nvPr>
            <p:ph type="subTitle" idx="1" hasCustomPrompt="1"/>
          </p:nvPr>
        </p:nvSpPr>
        <p:spPr>
          <a:xfrm>
            <a:off x="539749" y="6380088"/>
            <a:ext cx="10080625" cy="2483260"/>
          </a:xfrm>
        </p:spPr>
        <p:txBody>
          <a:bodyPr vert="horz" lIns="0" tIns="0" rIns="0" bIns="0" rtlCol="0">
            <a:normAutofit/>
          </a:bodyPr>
          <a:lstStyle>
            <a:lvl1pPr marL="342854" indent="-342854">
              <a:spcBef>
                <a:spcPts val="0"/>
              </a:spcBef>
              <a:buNone/>
              <a:defRPr lang="en-US" sz="3200" b="1" baseline="0" dirty="0">
                <a:solidFill>
                  <a:schemeClr val="bg1"/>
                </a:solidFill>
              </a:defRPr>
            </a:lvl1pPr>
          </a:lstStyle>
          <a:p>
            <a:pPr marL="0" lvl="0" indent="0"/>
            <a:r>
              <a:rPr lang="en-US" dirty="0"/>
              <a:t>Use this space for a subtitle if you need one. When you’re done, move it up so it’s just under the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7772" y="569913"/>
            <a:ext cx="3876455" cy="1294992"/>
          </a:xfrm>
          <a:prstGeom prst="rect">
            <a:avLst/>
          </a:prstGeom>
        </p:spPr>
      </p:pic>
      <p:sp>
        <p:nvSpPr>
          <p:cNvPr id="4" name="Footer Placeholder 3"/>
          <p:cNvSpPr>
            <a:spLocks noGrp="1"/>
          </p:cNvSpPr>
          <p:nvPr>
            <p:ph type="ftr" sz="quarter" idx="13"/>
          </p:nvPr>
        </p:nvSpPr>
        <p:spPr>
          <a:xfrm>
            <a:off x="539750" y="9540000"/>
            <a:ext cx="11520488" cy="392921"/>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9" name="Picture Placeholder 2"/>
          <p:cNvSpPr>
            <a:spLocks noGrp="1"/>
          </p:cNvSpPr>
          <p:nvPr>
            <p:ph type="pic" sz="quarter" idx="15" hasCustomPrompt="1"/>
          </p:nvPr>
        </p:nvSpPr>
        <p:spPr>
          <a:xfrm>
            <a:off x="4679950" y="621303"/>
            <a:ext cx="4319588" cy="1192212"/>
          </a:xfrm>
        </p:spPr>
        <p:txBody>
          <a:bodyPr/>
          <a:lstStyle>
            <a:lvl1pPr>
              <a:defRPr baseline="0">
                <a:solidFill>
                  <a:schemeClr val="bg1"/>
                </a:solidFill>
              </a:defRPr>
            </a:lvl1pPr>
          </a:lstStyle>
          <a:p>
            <a:r>
              <a:rPr lang="en-GB" dirty="0"/>
              <a:t>Client Logo</a:t>
            </a:r>
          </a:p>
        </p:txBody>
      </p:sp>
      <p:cxnSp>
        <p:nvCxnSpPr>
          <p:cNvPr id="10" name="Straight Connector 9"/>
          <p:cNvCxnSpPr/>
          <p:nvPr userDrawn="1"/>
        </p:nvCxnSpPr>
        <p:spPr>
          <a:xfrm>
            <a:off x="4311313" y="501696"/>
            <a:ext cx="0" cy="1512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xmlns="">
        <p15:guide id="1" orient="horz" pos="3239">
          <p15:clr>
            <a:srgbClr val="FBAE40"/>
          </p15:clr>
        </p15:guide>
        <p15:guide id="2" orient="horz" pos="362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sktop screenshot with text">
    <p:bg>
      <p:bgPr>
        <a:solidFill>
          <a:schemeClr val="bg1"/>
        </a:solidFill>
        <a:effectLst/>
      </p:bgPr>
    </p:bg>
    <p:spTree>
      <p:nvGrpSpPr>
        <p:cNvPr id="1" name=""/>
        <p:cNvGrpSpPr/>
        <p:nvPr/>
      </p:nvGrpSpPr>
      <p:grpSpPr>
        <a:xfrm>
          <a:off x="0" y="0"/>
          <a:ext cx="0" cy="0"/>
          <a:chOff x="0" y="0"/>
          <a:chExt cx="0" cy="0"/>
        </a:xfrm>
      </p:grpSpPr>
      <p:pic>
        <p:nvPicPr>
          <p:cNvPr id="17" name="Content Placeholder 1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8288000" cy="10287000"/>
          </a:xfrm>
          <a:custGeom>
            <a:avLst/>
            <a:gdLst>
              <a:gd name="connsiteX0" fmla="*/ 5979106 w 18288000"/>
              <a:gd name="connsiteY0" fmla="*/ 1876269 h 10287000"/>
              <a:gd name="connsiteX1" fmla="*/ 5979106 w 18288000"/>
              <a:gd name="connsiteY1" fmla="*/ 8348786 h 10287000"/>
              <a:gd name="connsiteX2" fmla="*/ 17396956 w 18288000"/>
              <a:gd name="connsiteY2" fmla="*/ 8348786 h 10287000"/>
              <a:gd name="connsiteX3" fmla="*/ 17396956 w 18288000"/>
              <a:gd name="connsiteY3" fmla="*/ 1876269 h 10287000"/>
              <a:gd name="connsiteX4" fmla="*/ 0 w 18288000"/>
              <a:gd name="connsiteY4" fmla="*/ 0 h 10287000"/>
              <a:gd name="connsiteX5" fmla="*/ 18288000 w 18288000"/>
              <a:gd name="connsiteY5" fmla="*/ 0 h 10287000"/>
              <a:gd name="connsiteX6" fmla="*/ 18288000 w 18288000"/>
              <a:gd name="connsiteY6" fmla="*/ 10287000 h 10287000"/>
              <a:gd name="connsiteX7" fmla="*/ 0 w 18288000"/>
              <a:gd name="connsiteY7"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87000">
                <a:moveTo>
                  <a:pt x="5979106" y="1876269"/>
                </a:moveTo>
                <a:lnTo>
                  <a:pt x="5979106" y="8348786"/>
                </a:lnTo>
                <a:lnTo>
                  <a:pt x="17396956" y="8348786"/>
                </a:lnTo>
                <a:lnTo>
                  <a:pt x="17396956" y="1876269"/>
                </a:lnTo>
                <a:close/>
                <a:moveTo>
                  <a:pt x="0" y="0"/>
                </a:moveTo>
                <a:lnTo>
                  <a:pt x="18288000" y="0"/>
                </a:lnTo>
                <a:lnTo>
                  <a:pt x="18288000" y="10287000"/>
                </a:lnTo>
                <a:lnTo>
                  <a:pt x="0" y="10287000"/>
                </a:lnTo>
                <a:close/>
              </a:path>
            </a:pathLst>
          </a:custGeom>
        </p:spPr>
      </p:pic>
      <p:sp>
        <p:nvSpPr>
          <p:cNvPr id="10" name="Content Placeholder 2"/>
          <p:cNvSpPr>
            <a:spLocks noGrp="1"/>
          </p:cNvSpPr>
          <p:nvPr>
            <p:ph idx="14" hasCustomPrompt="1"/>
          </p:nvPr>
        </p:nvSpPr>
        <p:spPr>
          <a:xfrm>
            <a:off x="539749" y="2200448"/>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 name="Picture Placeholder 2"/>
          <p:cNvSpPr>
            <a:spLocks noGrp="1" noChangeAspect="1"/>
          </p:cNvSpPr>
          <p:nvPr>
            <p:ph type="pic" idx="1" hasCustomPrompt="1"/>
          </p:nvPr>
        </p:nvSpPr>
        <p:spPr>
          <a:xfrm>
            <a:off x="6005671" y="1930238"/>
            <a:ext cx="11391991" cy="6330042"/>
          </a:xfrm>
          <a:solidFill>
            <a:schemeClr val="bg2"/>
          </a:solidFill>
        </p:spPr>
        <p:txBody>
          <a:bodyPr anchor="t">
            <a:normAutofit/>
          </a:bodyPr>
          <a:lstStyle>
            <a:lvl1pPr marL="0" indent="0">
              <a:buNone/>
              <a:defRPr sz="18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8" name="Title 1"/>
          <p:cNvSpPr>
            <a:spLocks noGrp="1"/>
          </p:cNvSpPr>
          <p:nvPr>
            <p:ph type="title" hasCustomPrompt="1"/>
          </p:nvPr>
        </p:nvSpPr>
        <p:spPr>
          <a:xfrm>
            <a:off x="539749" y="576429"/>
            <a:ext cx="14007523" cy="487571"/>
          </a:xfrm>
        </p:spPr>
        <p:txBody>
          <a:bodyPr vert="horz" lIns="0" tIns="0" rIns="91440" bIns="45720" rtlCol="0" anchor="t">
            <a:noAutofit/>
          </a:bodyPr>
          <a:lstStyle>
            <a:lvl1pPr>
              <a:defRPr lang="en-US" baseline="0" dirty="0"/>
            </a:lvl1pPr>
          </a:lstStyle>
          <a:p>
            <a:pPr lvl="0"/>
            <a:r>
              <a:rPr lang="en-US" dirty="0"/>
              <a:t>Insert title – desktop screenshot slide with short text explanation</a:t>
            </a:r>
          </a:p>
        </p:txBody>
      </p:sp>
      <p:sp>
        <p:nvSpPr>
          <p:cNvPr id="11" name="Text Placeholder 6"/>
          <p:cNvSpPr>
            <a:spLocks noGrp="1"/>
          </p:cNvSpPr>
          <p:nvPr>
            <p:ph type="body" sz="quarter" idx="32" hasCustomPrompt="1"/>
          </p:nvPr>
        </p:nvSpPr>
        <p:spPr>
          <a:xfrm>
            <a:off x="539749" y="2619056"/>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8"/>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42221" y="6635172"/>
            <a:ext cx="4318061" cy="418608"/>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42221" y="7053780"/>
            <a:ext cx="4319589" cy="1206500"/>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 suite mock up with text">
    <p:bg>
      <p:bgPr>
        <a:solidFill>
          <a:schemeClr val="bg1">
            <a:lumMod val="95000"/>
          </a:schemeClr>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1"/>
            <a:ext cx="18307756" cy="10298113"/>
          </a:xfrm>
          <a:prstGeom prst="rect">
            <a:avLst/>
          </a:prstGeom>
        </p:spPr>
      </p:pic>
      <p:pic>
        <p:nvPicPr>
          <p:cNvPr id="25" name="Picture 24"/>
          <p:cNvPicPr>
            <a:picLocks noChangeAspect="1"/>
          </p:cNvPicPr>
          <p:nvPr userDrawn="1"/>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780325" y="2678053"/>
            <a:ext cx="1745042" cy="2983002"/>
          </a:xfrm>
          <a:prstGeom prst="rect">
            <a:avLst/>
          </a:prstGeom>
        </p:spPr>
      </p:pic>
      <p:sp>
        <p:nvSpPr>
          <p:cNvPr id="26" name="Picture Placeholder 2"/>
          <p:cNvSpPr>
            <a:spLocks noGrp="1" noChangeAspect="1"/>
          </p:cNvSpPr>
          <p:nvPr>
            <p:ph type="pic" idx="36" hasCustomPrompt="1"/>
          </p:nvPr>
        </p:nvSpPr>
        <p:spPr>
          <a:xfrm>
            <a:off x="9107391" y="2997571"/>
            <a:ext cx="1253384" cy="2351278"/>
          </a:xfrm>
          <a:prstGeom prst="roundRect">
            <a:avLst>
              <a:gd name="adj" fmla="val 5318"/>
            </a:avLst>
          </a:prstGeo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9" name="Rectangle 18"/>
          <p:cNvSpPr/>
          <p:nvPr userDrawn="1"/>
        </p:nvSpPr>
        <p:spPr>
          <a:xfrm>
            <a:off x="10810392" y="1630674"/>
            <a:ext cx="9211816" cy="5337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20375" y="1398588"/>
            <a:ext cx="9653989" cy="7772400"/>
          </a:xfrm>
          <a:prstGeom prst="rect">
            <a:avLst/>
          </a:prstGeom>
        </p:spPr>
      </p:pic>
      <p:grpSp>
        <p:nvGrpSpPr>
          <p:cNvPr id="10" name="Group 9"/>
          <p:cNvGrpSpPr/>
          <p:nvPr userDrawn="1"/>
        </p:nvGrpSpPr>
        <p:grpSpPr>
          <a:xfrm>
            <a:off x="5627141" y="5501291"/>
            <a:ext cx="6227771" cy="3691867"/>
            <a:chOff x="7139426" y="5065329"/>
            <a:chExt cx="7992148" cy="4737802"/>
          </a:xfrm>
        </p:grpSpPr>
        <p:sp>
          <p:nvSpPr>
            <p:cNvPr id="11" name="Rectangle 10"/>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3" name="Content Placeholder 2"/>
          <p:cNvSpPr>
            <a:spLocks noGrp="1"/>
          </p:cNvSpPr>
          <p:nvPr>
            <p:ph idx="14" hasCustomPrompt="1"/>
          </p:nvPr>
        </p:nvSpPr>
        <p:spPr>
          <a:xfrm>
            <a:off x="539749" y="2200447"/>
            <a:ext cx="4138737" cy="418609"/>
          </a:xfrm>
          <a:noFill/>
        </p:spPr>
        <p:txBody>
          <a:bodyPr lIns="0">
            <a:normAutofit/>
          </a:bodyPr>
          <a:lstStyle>
            <a:lvl1pPr marL="28575" indent="0">
              <a:buNone/>
              <a:tabLst/>
              <a:defRPr sz="2000" b="1">
                <a:solidFill>
                  <a:schemeClr val="accent2"/>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4" name="Text Placeholder 6"/>
          <p:cNvSpPr>
            <a:spLocks noGrp="1"/>
          </p:cNvSpPr>
          <p:nvPr>
            <p:ph type="body" sz="quarter" idx="32" hasCustomPrompt="1"/>
          </p:nvPr>
        </p:nvSpPr>
        <p:spPr>
          <a:xfrm>
            <a:off x="539749" y="2619056"/>
            <a:ext cx="4140201" cy="4443896"/>
          </a:xfrm>
        </p:spPr>
        <p:txBody>
          <a:bodyPr lIns="0">
            <a:noAutofit/>
          </a:bodyPr>
          <a:lstStyle>
            <a:lvl1pPr marL="0" indent="0">
              <a:buNone/>
              <a:defRPr sz="20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8" name="Picture Placeholder 2"/>
          <p:cNvSpPr>
            <a:spLocks noGrp="1" noChangeAspect="1"/>
          </p:cNvSpPr>
          <p:nvPr>
            <p:ph type="pic" idx="1" hasCustomPrompt="1"/>
          </p:nvPr>
        </p:nvSpPr>
        <p:spPr>
          <a:xfrm>
            <a:off x="11205555" y="1895302"/>
            <a:ext cx="8611987" cy="4705003"/>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0" name="Picture Placeholder 2"/>
          <p:cNvSpPr>
            <a:spLocks noGrp="1" noChangeAspect="1"/>
          </p:cNvSpPr>
          <p:nvPr>
            <p:ph type="pic" idx="33" hasCustomPrompt="1"/>
          </p:nvPr>
        </p:nvSpPr>
        <p:spPr>
          <a:xfrm>
            <a:off x="6488862" y="5791201"/>
            <a:ext cx="4520883" cy="2992581"/>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06662" y="6588005"/>
            <a:ext cx="2825613" cy="2825613"/>
          </a:xfrm>
          <a:prstGeom prst="rect">
            <a:avLst/>
          </a:prstGeom>
        </p:spPr>
      </p:pic>
      <p:sp>
        <p:nvSpPr>
          <p:cNvPr id="21" name="Picture Placeholder 2"/>
          <p:cNvSpPr>
            <a:spLocks noGrp="1" noChangeAspect="1"/>
          </p:cNvSpPr>
          <p:nvPr>
            <p:ph type="pic" idx="34" hasCustomPrompt="1"/>
          </p:nvPr>
        </p:nvSpPr>
        <p:spPr>
          <a:xfrm>
            <a:off x="11629636" y="6807304"/>
            <a:ext cx="1774388" cy="2347284"/>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10661796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suite mock up">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0930" y="1"/>
            <a:ext cx="18856589" cy="10285412"/>
          </a:xfrm>
          <a:prstGeom prst="rect">
            <a:avLst/>
          </a:prstGeom>
        </p:spPr>
      </p:pic>
      <p:sp>
        <p:nvSpPr>
          <p:cNvPr id="19" name="Rectangle 18"/>
          <p:cNvSpPr/>
          <p:nvPr userDrawn="1"/>
        </p:nvSpPr>
        <p:spPr>
          <a:xfrm>
            <a:off x="6453815" y="1246926"/>
            <a:ext cx="10280155" cy="5685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04023" y="902905"/>
            <a:ext cx="10728015" cy="8637095"/>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23840" y="1918254"/>
            <a:ext cx="3139968" cy="3139968"/>
          </a:xfrm>
          <a:prstGeom prst="rect">
            <a:avLst/>
          </a:prstGeom>
        </p:spPr>
      </p:pic>
      <p:pic>
        <p:nvPicPr>
          <p:cNvPr id="7" name="Picture 6"/>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666795" y="2210322"/>
            <a:ext cx="1745042" cy="2983002"/>
          </a:xfrm>
          <a:prstGeom prst="rect">
            <a:avLst/>
          </a:prstGeom>
        </p:spPr>
      </p:pic>
      <p:grpSp>
        <p:nvGrpSpPr>
          <p:cNvPr id="10" name="Group 9"/>
          <p:cNvGrpSpPr/>
          <p:nvPr userDrawn="1"/>
        </p:nvGrpSpPr>
        <p:grpSpPr>
          <a:xfrm>
            <a:off x="534682" y="5354635"/>
            <a:ext cx="6920623" cy="4102595"/>
            <a:chOff x="7139426" y="5065329"/>
            <a:chExt cx="7992148" cy="4737802"/>
          </a:xfrm>
        </p:grpSpPr>
        <p:sp>
          <p:nvSpPr>
            <p:cNvPr id="11" name="Rectangle 10"/>
            <p:cNvSpPr/>
            <p:nvPr/>
          </p:nvSpPr>
          <p:spPr>
            <a:xfrm>
              <a:off x="8217107" y="5351450"/>
              <a:ext cx="5866617" cy="403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39426" y="5065329"/>
              <a:ext cx="7992148" cy="4737802"/>
            </a:xfrm>
            <a:prstGeom prst="rect">
              <a:avLst/>
            </a:prstGeom>
          </p:spPr>
        </p:pic>
      </p:grpSp>
      <p:sp>
        <p:nvSpPr>
          <p:cNvPr id="18" name="Picture Placeholder 2"/>
          <p:cNvSpPr>
            <a:spLocks noGrp="1" noChangeAspect="1"/>
          </p:cNvSpPr>
          <p:nvPr>
            <p:ph type="pic" idx="1" hasCustomPrompt="1"/>
          </p:nvPr>
        </p:nvSpPr>
        <p:spPr>
          <a:xfrm>
            <a:off x="6840222" y="1398588"/>
            <a:ext cx="9393976" cy="5280508"/>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0" name="Picture Placeholder 2"/>
          <p:cNvSpPr>
            <a:spLocks noGrp="1" noChangeAspect="1"/>
          </p:cNvSpPr>
          <p:nvPr>
            <p:ph type="pic" idx="33" hasCustomPrompt="1"/>
          </p:nvPr>
        </p:nvSpPr>
        <p:spPr>
          <a:xfrm>
            <a:off x="1467876" y="5666880"/>
            <a:ext cx="5013487" cy="3406668"/>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1" name="Picture Placeholder 2"/>
          <p:cNvSpPr>
            <a:spLocks noGrp="1" noChangeAspect="1"/>
          </p:cNvSpPr>
          <p:nvPr>
            <p:ph type="pic" idx="34" hasCustomPrompt="1"/>
          </p:nvPr>
        </p:nvSpPr>
        <p:spPr>
          <a:xfrm>
            <a:off x="3710541" y="2210321"/>
            <a:ext cx="2025015" cy="2568943"/>
          </a:xfr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22" name="Picture Placeholder 2"/>
          <p:cNvSpPr>
            <a:spLocks noGrp="1" noChangeAspect="1"/>
          </p:cNvSpPr>
          <p:nvPr>
            <p:ph type="pic" idx="35" hasCustomPrompt="1"/>
          </p:nvPr>
        </p:nvSpPr>
        <p:spPr>
          <a:xfrm>
            <a:off x="1993861" y="2529840"/>
            <a:ext cx="1253384" cy="2351278"/>
          </a:xfrm>
          <a:prstGeom prst="roundRect">
            <a:avLst>
              <a:gd name="adj" fmla="val 5318"/>
            </a:avLst>
          </a:prstGeom>
          <a:solidFill>
            <a:schemeClr val="bg2"/>
          </a:solidFill>
        </p:spPr>
        <p:txBody>
          <a:bodyPr anchor="t">
            <a:normAutofit/>
          </a:bodyPr>
          <a:lstStyle>
            <a:lvl1pPr marL="0" indent="0">
              <a:buNone/>
              <a:defRPr sz="1400"/>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en-US" dirty="0"/>
              <a:t>Click to insert screenshot</a:t>
            </a:r>
          </a:p>
        </p:txBody>
      </p:sp>
      <p:sp>
        <p:nvSpPr>
          <p:cNvPr id="17"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creenshotstext">
    <p:bg>
      <p:bgPr>
        <a:solidFill>
          <a:srgbClr val="F7F7F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1702" t="-263" r="18" b="263"/>
          <a:stretch/>
        </p:blipFill>
        <p:spPr>
          <a:xfrm>
            <a:off x="1965137" y="-38755"/>
            <a:ext cx="16316877" cy="10324168"/>
          </a:xfrm>
          <a:prstGeom prst="rect">
            <a:avLst/>
          </a:prstGeom>
        </p:spPr>
      </p:pic>
      <p:sp>
        <p:nvSpPr>
          <p:cNvPr id="10" name="Content Placeholder 2"/>
          <p:cNvSpPr>
            <a:spLocks noGrp="1"/>
          </p:cNvSpPr>
          <p:nvPr>
            <p:ph idx="14" hasCustomPrompt="1"/>
          </p:nvPr>
        </p:nvSpPr>
        <p:spPr>
          <a:xfrm>
            <a:off x="539749" y="2200448"/>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8" name="Title 1"/>
          <p:cNvSpPr>
            <a:spLocks noGrp="1"/>
          </p:cNvSpPr>
          <p:nvPr>
            <p:ph type="title" hasCustomPrompt="1"/>
          </p:nvPr>
        </p:nvSpPr>
        <p:spPr>
          <a:xfrm>
            <a:off x="539750" y="540000"/>
            <a:ext cx="14811086" cy="353763"/>
          </a:xfrm>
        </p:spPr>
        <p:txBody>
          <a:bodyPr vert="horz" lIns="0" tIns="0" rIns="91440" bIns="45720" rtlCol="0" anchor="t">
            <a:noAutofit/>
          </a:bodyPr>
          <a:lstStyle>
            <a:lvl1pPr>
              <a:defRPr lang="en-US" baseline="0" dirty="0"/>
            </a:lvl1pPr>
          </a:lstStyle>
          <a:p>
            <a:pPr lvl="0"/>
            <a:r>
              <a:rPr lang="en-US" dirty="0"/>
              <a:t>Insert title – multiple  screenshot slide with longer text explanation</a:t>
            </a:r>
          </a:p>
        </p:txBody>
      </p:sp>
      <p:sp>
        <p:nvSpPr>
          <p:cNvPr id="11" name="Text Placeholder 6"/>
          <p:cNvSpPr>
            <a:spLocks noGrp="1"/>
          </p:cNvSpPr>
          <p:nvPr>
            <p:ph type="body" sz="quarter" idx="32" hasCustomPrompt="1"/>
          </p:nvPr>
        </p:nvSpPr>
        <p:spPr>
          <a:xfrm>
            <a:off x="539749" y="2619056"/>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2" name="Content Placeholder 2"/>
          <p:cNvSpPr>
            <a:spLocks noGrp="1"/>
          </p:cNvSpPr>
          <p:nvPr>
            <p:ph idx="33" hasCustomPrompt="1"/>
          </p:nvPr>
        </p:nvSpPr>
        <p:spPr>
          <a:xfrm>
            <a:off x="539748" y="4417810"/>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3" name="Text Placeholder 6"/>
          <p:cNvSpPr>
            <a:spLocks noGrp="1"/>
          </p:cNvSpPr>
          <p:nvPr>
            <p:ph type="body" sz="quarter" idx="34" hasCustomPrompt="1"/>
          </p:nvPr>
        </p:nvSpPr>
        <p:spPr>
          <a:xfrm>
            <a:off x="539748" y="4836418"/>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14" name="Content Placeholder 2"/>
          <p:cNvSpPr>
            <a:spLocks noGrp="1"/>
          </p:cNvSpPr>
          <p:nvPr>
            <p:ph idx="35" hasCustomPrompt="1"/>
          </p:nvPr>
        </p:nvSpPr>
        <p:spPr>
          <a:xfrm>
            <a:off x="542221" y="6635172"/>
            <a:ext cx="6980944" cy="418608"/>
          </a:xfrm>
          <a:noFill/>
        </p:spPr>
        <p:txBody>
          <a:bodyPr lIns="0">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15" name="Text Placeholder 6"/>
          <p:cNvSpPr>
            <a:spLocks noGrp="1"/>
          </p:cNvSpPr>
          <p:nvPr>
            <p:ph type="body" sz="quarter" idx="36" hasCustomPrompt="1"/>
          </p:nvPr>
        </p:nvSpPr>
        <p:spPr>
          <a:xfrm>
            <a:off x="542221" y="7053780"/>
            <a:ext cx="6983414" cy="1206500"/>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Insert text</a:t>
            </a:r>
          </a:p>
        </p:txBody>
      </p:sp>
      <p:sp>
        <p:nvSpPr>
          <p:cNvPr id="4" name="Footer Placeholder 3"/>
          <p:cNvSpPr>
            <a:spLocks noGrp="1"/>
          </p:cNvSpPr>
          <p:nvPr>
            <p:ph type="ftr" sz="quarter" idx="37"/>
          </p:nvPr>
        </p:nvSpPr>
        <p:spPr>
          <a:xfrm>
            <a:off x="539750" y="9540000"/>
            <a:ext cx="10964678" cy="516074"/>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38"/>
          </p:nvPr>
        </p:nvSpPr>
        <p:spPr/>
        <p:txBody>
          <a:bodyPr/>
          <a:lstStyle/>
          <a:p>
            <a:fld id="{D169FC91-59AE-C64A-9DCD-3B3C91131C87}" type="slidenum">
              <a:rPr lang="en-US" smtClean="0"/>
              <a:pPr/>
              <a:t>‹#›</a:t>
            </a:fld>
            <a:endParaRPr lang="en-US" dirty="0"/>
          </a:p>
        </p:txBody>
      </p:sp>
      <p:sp>
        <p:nvSpPr>
          <p:cNvPr id="16"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ngle chart">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39751" y="2190750"/>
            <a:ext cx="14400212" cy="6986906"/>
          </a:xfrm>
        </p:spPr>
        <p:txBody>
          <a:bodyPr/>
          <a:lstStyle>
            <a:lvl1pPr marL="0" indent="0">
              <a:buFontTx/>
              <a:buNone/>
              <a:defRPr/>
            </a:lvl1pPr>
          </a:lstStyle>
          <a:p>
            <a:pPr lvl="0"/>
            <a:r>
              <a:rPr lang="en-GB" dirty="0"/>
              <a:t>Insert chart or table or graphic here</a:t>
            </a:r>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baseline="0" dirty="0"/>
            </a:lvl1pPr>
          </a:lstStyle>
          <a:p>
            <a:pPr lvl="0"/>
            <a:r>
              <a:rPr lang="en-US" dirty="0"/>
              <a:t>One big chart graph or table</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30" y="2732436"/>
            <a:ext cx="8439908" cy="6305238"/>
          </a:xfrm>
        </p:spPr>
        <p:txBody>
          <a:bodyPr/>
          <a:lstStyle>
            <a:lvl1pPr marL="0" indent="0">
              <a:buFontTx/>
              <a:buNone/>
              <a:defRPr/>
            </a:lvl1pPr>
          </a:lstStyle>
          <a:p>
            <a:pPr lvl="0"/>
            <a:r>
              <a:rPr lang="en-GB" dirty="0"/>
              <a:t>Insert chart or table or graphic here</a:t>
            </a:r>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2 charts or tables</a:t>
            </a:r>
          </a:p>
        </p:txBody>
      </p:sp>
      <p:sp>
        <p:nvSpPr>
          <p:cNvPr id="11" name="Text Placeholder 6"/>
          <p:cNvSpPr>
            <a:spLocks noGrp="1"/>
          </p:cNvSpPr>
          <p:nvPr>
            <p:ph type="body" sz="quarter" idx="32" hasCustomPrompt="1"/>
          </p:nvPr>
        </p:nvSpPr>
        <p:spPr>
          <a:xfrm>
            <a:off x="539749" y="2190750"/>
            <a:ext cx="11341101" cy="531185"/>
          </a:xfrm>
        </p:spPr>
        <p:txBody>
          <a:bodyPr lIns="0">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You can add a line of explanation here</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9180513" y="2732436"/>
            <a:ext cx="8532812" cy="6305238"/>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lvl="0"/>
            <a:r>
              <a:rPr lang="en-GB" dirty="0"/>
              <a:t>Insert chart or table or graphic here</a:t>
            </a:r>
          </a:p>
          <a:p>
            <a:pPr lvl="0"/>
            <a:endParaRPr lang="en-GB" dirty="0"/>
          </a:p>
        </p:txBody>
      </p:sp>
      <p:sp>
        <p:nvSpPr>
          <p:cNvPr id="10"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29"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4 charts or tables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7977563"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0" name="Content Placeholder 6"/>
          <p:cNvSpPr>
            <a:spLocks noGrp="1"/>
          </p:cNvSpPr>
          <p:nvPr>
            <p:ph sz="quarter" idx="41" hasCustomPrompt="1"/>
          </p:nvPr>
        </p:nvSpPr>
        <p:spPr>
          <a:xfrm>
            <a:off x="539749"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7957683"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1743" userDrawn="1">
          <p15:clr>
            <a:srgbClr val="FBAE40"/>
          </p15:clr>
        </p15:guide>
        <p15:guide id="2" orient="horz" pos="3523" userDrawn="1">
          <p15:clr>
            <a:srgbClr val="FBAE40"/>
          </p15:clr>
        </p15:guide>
        <p15:guide id="4" orient="horz" pos="3897"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chart comparison">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59629" y="2190750"/>
            <a:ext cx="6840000" cy="6557594"/>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3 charts or tables</a:t>
            </a:r>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7977563" y="2190750"/>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7957683" y="5590343"/>
            <a:ext cx="6840000"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1743">
          <p15:clr>
            <a:srgbClr val="FBAE40"/>
          </p15:clr>
        </p15:guide>
        <p15:guide id="2" orient="horz" pos="3523">
          <p15:clr>
            <a:srgbClr val="FBAE40"/>
          </p15:clr>
        </p15:guide>
        <p15:guide id="4" orient="horz" pos="389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echarts">
    <p:bg>
      <p:bgPr>
        <a:solidFill>
          <a:schemeClr val="bg1"/>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39" hasCustomPrompt="1"/>
          </p:nvPr>
        </p:nvSpPr>
        <p:spPr>
          <a:xfrm>
            <a:off x="539750" y="2190750"/>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8" name="Title 1"/>
          <p:cNvSpPr>
            <a:spLocks noGrp="1"/>
          </p:cNvSpPr>
          <p:nvPr>
            <p:ph type="title" hasCustomPrompt="1"/>
          </p:nvPr>
        </p:nvSpPr>
        <p:spPr>
          <a:xfrm>
            <a:off x="539750" y="540000"/>
            <a:ext cx="12744450" cy="360000"/>
          </a:xfrm>
        </p:spPr>
        <p:txBody>
          <a:bodyPr vert="horz" lIns="0" tIns="0" rIns="91440" bIns="45720" rtlCol="0" anchor="t">
            <a:noAutofit/>
          </a:bodyPr>
          <a:lstStyle>
            <a:lvl1pPr>
              <a:defRPr lang="en-US" dirty="0"/>
            </a:lvl1pPr>
          </a:lstStyle>
          <a:p>
            <a:pPr lvl="0"/>
            <a:r>
              <a:rPr lang="en-US" dirty="0"/>
              <a:t>Comparison of 6 charts or tables – ideal for </a:t>
            </a:r>
            <a:r>
              <a:rPr lang="en-US" dirty="0" err="1"/>
              <a:t>piecharts</a:t>
            </a:r>
            <a:endParaRPr lang="en-US" dirty="0"/>
          </a:p>
        </p:txBody>
      </p:sp>
      <p:sp>
        <p:nvSpPr>
          <p:cNvPr id="2" name="Footer Placeholder 1"/>
          <p:cNvSpPr>
            <a:spLocks noGrp="1"/>
          </p:cNvSpPr>
          <p:nvPr>
            <p:ph type="ftr" sz="quarter" idx="37"/>
          </p:nvPr>
        </p:nvSpPr>
        <p:spPr>
          <a:xfrm>
            <a:off x="539749" y="9540000"/>
            <a:ext cx="8640763" cy="350392"/>
          </a:xfrm>
          <a:prstGeom prst="rect">
            <a:avLst/>
          </a:prstGeom>
        </p:spPr>
        <p:txBody>
          <a:bodyPr/>
          <a:lstStyle/>
          <a:p>
            <a:r>
              <a:rPr lang="en-GB" dirty="0"/>
              <a:t>MiQ presentation name  |  Client name or other information  |  Date 20XX</a:t>
            </a:r>
          </a:p>
        </p:txBody>
      </p:sp>
      <p:sp>
        <p:nvSpPr>
          <p:cNvPr id="4" name="Slide Number Placeholder 3"/>
          <p:cNvSpPr>
            <a:spLocks noGrp="1"/>
          </p:cNvSpPr>
          <p:nvPr>
            <p:ph type="sldNum" sz="quarter" idx="38"/>
          </p:nvPr>
        </p:nvSpPr>
        <p:spPr/>
        <p:txBody>
          <a:bodyPr/>
          <a:lstStyle/>
          <a:p>
            <a:fld id="{D169FC91-59AE-C64A-9DCD-3B3C91131C87}" type="slidenum">
              <a:rPr lang="en-US" smtClean="0"/>
              <a:pPr/>
              <a:t>‹#›</a:t>
            </a:fld>
            <a:endParaRPr lang="en-US" dirty="0"/>
          </a:p>
        </p:txBody>
      </p:sp>
      <p:sp>
        <p:nvSpPr>
          <p:cNvPr id="12" name="Content Placeholder 6"/>
          <p:cNvSpPr>
            <a:spLocks noGrp="1"/>
          </p:cNvSpPr>
          <p:nvPr>
            <p:ph sz="quarter" idx="40" hasCustomPrompt="1"/>
          </p:nvPr>
        </p:nvSpPr>
        <p:spPr>
          <a:xfrm>
            <a:off x="6299200" y="2226054"/>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0" name="Content Placeholder 6"/>
          <p:cNvSpPr>
            <a:spLocks noGrp="1"/>
          </p:cNvSpPr>
          <p:nvPr>
            <p:ph sz="quarter" idx="41" hasCustomPrompt="1"/>
          </p:nvPr>
        </p:nvSpPr>
        <p:spPr>
          <a:xfrm>
            <a:off x="519870" y="5590343"/>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3" name="Content Placeholder 6"/>
          <p:cNvSpPr>
            <a:spLocks noGrp="1"/>
          </p:cNvSpPr>
          <p:nvPr>
            <p:ph sz="quarter" idx="42" hasCustomPrompt="1"/>
          </p:nvPr>
        </p:nvSpPr>
        <p:spPr>
          <a:xfrm>
            <a:off x="6279320" y="5625647"/>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1" name="Content Placeholder 6"/>
          <p:cNvSpPr>
            <a:spLocks noGrp="1"/>
          </p:cNvSpPr>
          <p:nvPr>
            <p:ph sz="quarter" idx="43" hasCustomPrompt="1"/>
          </p:nvPr>
        </p:nvSpPr>
        <p:spPr>
          <a:xfrm>
            <a:off x="12080118" y="2226054"/>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4" name="Content Placeholder 6"/>
          <p:cNvSpPr>
            <a:spLocks noGrp="1"/>
          </p:cNvSpPr>
          <p:nvPr>
            <p:ph sz="quarter" idx="44" hasCustomPrompt="1"/>
          </p:nvPr>
        </p:nvSpPr>
        <p:spPr>
          <a:xfrm>
            <a:off x="12060238" y="5625647"/>
            <a:ext cx="4196054" cy="3158001"/>
          </a:xfrm>
        </p:spPr>
        <p:txBody>
          <a:bodyPr/>
          <a:lstStyle>
            <a:lvl1pPr marL="0" marR="0" indent="0" algn="l" defTabSz="1371417" rtl="0" eaLnBrk="1" fontAlgn="auto" latinLnBrk="0" hangingPunct="1">
              <a:lnSpc>
                <a:spcPct val="110000"/>
              </a:lnSpc>
              <a:spcBef>
                <a:spcPts val="2100"/>
              </a:spcBef>
              <a:spcAft>
                <a:spcPts val="0"/>
              </a:spcAft>
              <a:buClrTx/>
              <a:buSzPct val="85000"/>
              <a:buFontTx/>
              <a:buNone/>
              <a:tabLst/>
              <a:defRPr/>
            </a:lvl1pPr>
          </a:lstStyle>
          <a:p>
            <a:pPr marL="0" marR="0" lvl="0" indent="0" algn="l" defTabSz="1371417" rtl="0" eaLnBrk="1" fontAlgn="auto" latinLnBrk="0" hangingPunct="1">
              <a:lnSpc>
                <a:spcPct val="110000"/>
              </a:lnSpc>
              <a:spcBef>
                <a:spcPts val="2100"/>
              </a:spcBef>
              <a:spcAft>
                <a:spcPts val="0"/>
              </a:spcAft>
              <a:buClrTx/>
              <a:buSzPct val="85000"/>
              <a:buFontTx/>
              <a:buNone/>
              <a:tabLst/>
              <a:defRPr/>
            </a:pPr>
            <a:r>
              <a:rPr lang="en-GB" dirty="0"/>
              <a:t>Insert chart or table or graphic here</a:t>
            </a:r>
          </a:p>
          <a:p>
            <a:pPr lvl="0"/>
            <a:endParaRPr lang="en-GB" dirty="0"/>
          </a:p>
        </p:txBody>
      </p:sp>
      <p:sp>
        <p:nvSpPr>
          <p:cNvPr id="1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extLst mod="1">
    <p:ext uri="{DCECCB84-F9BA-43D5-87BE-67443E8EF086}">
      <p15:sldGuideLst xmlns:p15="http://schemas.microsoft.com/office/powerpoint/2012/main" xmlns="">
        <p15:guide id="1" orient="horz" pos="1743">
          <p15:clr>
            <a:srgbClr val="FBAE40"/>
          </p15:clr>
        </p15:guide>
        <p15:guide id="2" orient="horz" pos="3523">
          <p15:clr>
            <a:srgbClr val="FBAE40"/>
          </p15:clr>
        </p15:guide>
        <p15:guide id="4" orient="horz" pos="389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39999"/>
            <a:ext cx="12744449" cy="569663"/>
          </a:xfrm>
        </p:spPr>
        <p:txBody>
          <a:bodyPr/>
          <a:lstStyle>
            <a:lvl1pPr>
              <a:defRPr sz="3000"/>
            </a:lvl1pPr>
          </a:lstStyle>
          <a:p>
            <a:r>
              <a:rPr lang="en-US" dirty="0"/>
              <a:t>Insert title here – this is a blank slide</a:t>
            </a:r>
          </a:p>
        </p:txBody>
      </p:sp>
      <p:sp>
        <p:nvSpPr>
          <p:cNvPr id="6" name="Footer Placeholder 5"/>
          <p:cNvSpPr>
            <a:spLocks noGrp="1"/>
          </p:cNvSpPr>
          <p:nvPr>
            <p:ph type="ftr" sz="quarter" idx="10"/>
          </p:nvPr>
        </p:nvSpPr>
        <p:spPr>
          <a:xfrm>
            <a:off x="539750" y="9531623"/>
            <a:ext cx="9327264" cy="350392"/>
          </a:xfrm>
          <a:prstGeom prst="rect">
            <a:avLst/>
          </a:prstGeom>
        </p:spPr>
        <p:txBody>
          <a:bodyPr/>
          <a:lstStyle/>
          <a:p>
            <a:r>
              <a:rPr lang="en-GB" dirty="0"/>
              <a:t>MiQ presentation name  |  Client name or other information  |  Date 20XX</a:t>
            </a:r>
          </a:p>
        </p:txBody>
      </p:sp>
      <p:sp>
        <p:nvSpPr>
          <p:cNvPr id="7" name="Slide Number Placeholder 6"/>
          <p:cNvSpPr>
            <a:spLocks noGrp="1"/>
          </p:cNvSpPr>
          <p:nvPr>
            <p:ph type="sldNum" sz="quarter" idx="11"/>
          </p:nvPr>
        </p:nvSpPr>
        <p:spPr/>
        <p:txBody>
          <a:bodyPr/>
          <a:lstStyle/>
          <a:p>
            <a:fld id="{D169FC91-59AE-C64A-9DCD-3B3C91131C87}" type="slidenum">
              <a:rPr lang="en-US" smtClean="0"/>
              <a:pPr/>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9750" y="2201091"/>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7" name="Title 1"/>
          <p:cNvSpPr>
            <a:spLocks noGrp="1"/>
          </p:cNvSpPr>
          <p:nvPr>
            <p:ph type="title" hasCustomPrompt="1"/>
          </p:nvPr>
        </p:nvSpPr>
        <p:spPr>
          <a:xfrm>
            <a:off x="539750" y="540000"/>
            <a:ext cx="11520488" cy="359999"/>
          </a:xfrm>
        </p:spPr>
        <p:txBody>
          <a:bodyPr vert="horz" lIns="0" tIns="0" rIns="91440" bIns="45720" rtlCol="0" anchor="t">
            <a:noAutofit/>
          </a:bodyPr>
          <a:lstStyle>
            <a:lvl1pPr>
              <a:buFontTx/>
              <a:buNone/>
              <a:defRPr lang="en-US" dirty="0"/>
            </a:lvl1pPr>
          </a:lstStyle>
          <a:p>
            <a:pPr lvl="0"/>
            <a:r>
              <a:rPr lang="en-US" dirty="0"/>
              <a:t>Contents</a:t>
            </a:r>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
        <p:nvSpPr>
          <p:cNvPr id="2" name="Footer Placeholder 1"/>
          <p:cNvSpPr>
            <a:spLocks noGrp="1"/>
          </p:cNvSpPr>
          <p:nvPr>
            <p:ph type="ftr" sz="quarter" idx="14"/>
          </p:nvPr>
        </p:nvSpPr>
        <p:spPr>
          <a:xfrm>
            <a:off x="539750" y="9540000"/>
            <a:ext cx="11520488" cy="683880"/>
          </a:xfrm>
          <a:prstGeom prst="rect">
            <a:avLst/>
          </a:prstGeom>
        </p:spPr>
        <p:txBody>
          <a:bodyPr/>
          <a:lstStyle>
            <a:lvl1pPr>
              <a:buFontTx/>
              <a:buNone/>
              <a:defRPr/>
            </a:lvl1pPr>
          </a:lstStyle>
          <a:p>
            <a:r>
              <a:rPr lang="en-GB" dirty="0"/>
              <a:t>MiQ presentation name  |  Client name or other information  |  Date 20XX</a:t>
            </a:r>
          </a:p>
        </p:txBody>
      </p:sp>
      <p:sp>
        <p:nvSpPr>
          <p:cNvPr id="9" name="Slide Number Placeholder 8"/>
          <p:cNvSpPr>
            <a:spLocks noGrp="1"/>
          </p:cNvSpPr>
          <p:nvPr>
            <p:ph type="sldNum" sz="quarter" idx="15"/>
          </p:nvPr>
        </p:nvSpPr>
        <p:spPr/>
        <p:txBody>
          <a:bodyPr/>
          <a:lstStyle>
            <a:lvl1pPr>
              <a:buFontTx/>
              <a:buNone/>
              <a:defRPr/>
            </a:lvl1pPr>
          </a:lstStyle>
          <a:p>
            <a:fld id="{D169FC91-59AE-C64A-9DCD-3B3C91131C87}" type="slidenum">
              <a:rPr lang="en-US" smtClean="0"/>
              <a:pPr/>
              <a:t>‹#›</a:t>
            </a:fld>
            <a:endParaRPr lang="en-US" dirty="0"/>
          </a:p>
        </p:txBody>
      </p:sp>
      <p:sp>
        <p:nvSpPr>
          <p:cNvPr id="10" name="Content Placeholder 2"/>
          <p:cNvSpPr>
            <a:spLocks noGrp="1"/>
          </p:cNvSpPr>
          <p:nvPr>
            <p:ph idx="16" hasCustomPrompt="1"/>
          </p:nvPr>
        </p:nvSpPr>
        <p:spPr>
          <a:xfrm>
            <a:off x="539749" y="2538046"/>
            <a:ext cx="2879725" cy="2609057"/>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1" name="Content Placeholder 2"/>
          <p:cNvSpPr>
            <a:spLocks noGrp="1"/>
          </p:cNvSpPr>
          <p:nvPr>
            <p:ph idx="17" hasCustomPrompt="1"/>
          </p:nvPr>
        </p:nvSpPr>
        <p:spPr>
          <a:xfrm>
            <a:off x="539751" y="5129646"/>
            <a:ext cx="2879725"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spcBef>
                <a:spcPct val="0"/>
              </a:spcBef>
            </a:pPr>
            <a:r>
              <a:rPr lang="en-US" dirty="0"/>
              <a:t>Section title</a:t>
            </a:r>
          </a:p>
        </p:txBody>
      </p:sp>
      <p:sp>
        <p:nvSpPr>
          <p:cNvPr id="12" name="Content Placeholder 2"/>
          <p:cNvSpPr>
            <a:spLocks noGrp="1"/>
          </p:cNvSpPr>
          <p:nvPr>
            <p:ph idx="18" hasCustomPrompt="1"/>
          </p:nvPr>
        </p:nvSpPr>
        <p:spPr>
          <a:xfrm>
            <a:off x="539750" y="5466601"/>
            <a:ext cx="2879725" cy="3003321"/>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3" name="Content Placeholder 2"/>
          <p:cNvSpPr>
            <a:spLocks noGrp="1"/>
          </p:cNvSpPr>
          <p:nvPr>
            <p:ph idx="19" hasCustomPrompt="1"/>
          </p:nvPr>
        </p:nvSpPr>
        <p:spPr>
          <a:xfrm>
            <a:off x="7740650" y="5147103"/>
            <a:ext cx="2879725" cy="336955"/>
          </a:xfrm>
        </p:spPr>
        <p:txBody>
          <a:bodyPr vert="horz" lIns="0" tIns="0" rIns="91440" bIns="45720" rtlCol="0" anchor="t">
            <a:noAutofit/>
          </a:bodyPr>
          <a:lstStyle>
            <a:lvl1pPr marL="0" marR="0" indent="0" algn="l" defTabSz="1371417" rtl="0" eaLnBrk="1" fontAlgn="auto" latinLnBrk="0" hangingPunct="1">
              <a:lnSpc>
                <a:spcPct val="110000"/>
              </a:lnSpc>
              <a:spcBef>
                <a:spcPct val="0"/>
              </a:spcBef>
              <a:spcAft>
                <a:spcPts val="0"/>
              </a:spcAft>
              <a:buClrTx/>
              <a:buSzTx/>
              <a:buFontTx/>
              <a:buNone/>
              <a:tabLst/>
              <a:defRPr lang="en-US" b="1" dirty="0" smtClean="0">
                <a:latin typeface="+mj-lt"/>
                <a:ea typeface="+mj-ea"/>
                <a:cs typeface="+mj-cs"/>
              </a:defRPr>
            </a:lvl1pPr>
          </a:lstStyle>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r>
              <a:rPr lang="en-US" dirty="0"/>
              <a:t>Section title</a:t>
            </a:r>
          </a:p>
          <a:p>
            <a:pPr lvl="0">
              <a:spcBef>
                <a:spcPct val="0"/>
              </a:spcBef>
            </a:pPr>
            <a:endParaRPr lang="en-US" dirty="0"/>
          </a:p>
        </p:txBody>
      </p:sp>
      <p:sp>
        <p:nvSpPr>
          <p:cNvPr id="14" name="Content Placeholder 2"/>
          <p:cNvSpPr>
            <a:spLocks noGrp="1"/>
          </p:cNvSpPr>
          <p:nvPr>
            <p:ph idx="20" hasCustomPrompt="1"/>
          </p:nvPr>
        </p:nvSpPr>
        <p:spPr>
          <a:xfrm>
            <a:off x="7740649" y="5484058"/>
            <a:ext cx="2879725" cy="2985864"/>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a:t>Page title</a:t>
            </a:r>
            <a:endParaRPr lang="en-US" dirty="0"/>
          </a:p>
        </p:txBody>
      </p:sp>
      <p:sp>
        <p:nvSpPr>
          <p:cNvPr id="15" name="Content Placeholder 2"/>
          <p:cNvSpPr>
            <a:spLocks noGrp="1"/>
          </p:cNvSpPr>
          <p:nvPr>
            <p:ph idx="21" hasCustomPrompt="1"/>
          </p:nvPr>
        </p:nvSpPr>
        <p:spPr>
          <a:xfrm>
            <a:off x="7740650" y="2291527"/>
            <a:ext cx="2879725" cy="336955"/>
          </a:xfrm>
        </p:spPr>
        <p:txBody>
          <a:bodyPr vert="horz" lIns="0" tIns="0" rIns="91440" bIns="45720" rtlCol="0" anchor="t">
            <a:noAutofit/>
          </a:bodyPr>
          <a:lstStyle>
            <a:lvl1pPr marL="0" marR="0" indent="0" algn="l" defTabSz="1371417" rtl="0" eaLnBrk="1" fontAlgn="auto" latinLnBrk="0" hangingPunct="1">
              <a:lnSpc>
                <a:spcPct val="110000"/>
              </a:lnSpc>
              <a:spcBef>
                <a:spcPct val="0"/>
              </a:spcBef>
              <a:spcAft>
                <a:spcPts val="0"/>
              </a:spcAft>
              <a:buClrTx/>
              <a:buSzTx/>
              <a:buFontTx/>
              <a:buNone/>
              <a:tabLst/>
              <a:defRPr lang="en-US" b="1" dirty="0" smtClean="0">
                <a:latin typeface="+mj-lt"/>
                <a:ea typeface="+mj-ea"/>
                <a:cs typeface="+mj-cs"/>
              </a:defRPr>
            </a:lvl1pPr>
          </a:lstStyle>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r>
              <a:rPr lang="en-US" dirty="0"/>
              <a:t>Section title</a:t>
            </a:r>
          </a:p>
          <a:p>
            <a:pPr marL="0" marR="0" lvl="0" indent="0" algn="l" defTabSz="1371417" rtl="0" eaLnBrk="1" fontAlgn="auto" latinLnBrk="0" hangingPunct="1">
              <a:lnSpc>
                <a:spcPct val="110000"/>
              </a:lnSpc>
              <a:spcBef>
                <a:spcPct val="0"/>
              </a:spcBef>
              <a:spcAft>
                <a:spcPts val="0"/>
              </a:spcAft>
              <a:buClrTx/>
              <a:buSzTx/>
              <a:buFont typeface="Arial" panose="020B0604020202020204" pitchFamily="34" charset="0"/>
              <a:buNone/>
              <a:tabLst/>
              <a:defRPr/>
            </a:pPr>
            <a:endParaRPr lang="en-US" dirty="0"/>
          </a:p>
          <a:p>
            <a:pPr lvl="0">
              <a:spcBef>
                <a:spcPct val="0"/>
              </a:spcBef>
            </a:pPr>
            <a:endParaRPr lang="en-US" dirty="0"/>
          </a:p>
        </p:txBody>
      </p:sp>
      <p:sp>
        <p:nvSpPr>
          <p:cNvPr id="16" name="Content Placeholder 2"/>
          <p:cNvSpPr>
            <a:spLocks noGrp="1"/>
          </p:cNvSpPr>
          <p:nvPr>
            <p:ph idx="22" hasCustomPrompt="1"/>
          </p:nvPr>
        </p:nvSpPr>
        <p:spPr>
          <a:xfrm>
            <a:off x="7740649" y="2628483"/>
            <a:ext cx="2879725" cy="2518620"/>
          </a:xfrm>
        </p:spPr>
        <p:txBody>
          <a:bodyPr vert="horz" lIns="0" tIns="0" rIns="91440" bIns="45720" rtlCol="0" anchor="t">
            <a:noAutofit/>
          </a:bodyPr>
          <a:lstStyle>
            <a:lvl1pPr marL="0" indent="0">
              <a:buFontTx/>
              <a:buNone/>
              <a:defRPr lang="en-US" b="0" dirty="0" smtClean="0">
                <a:latin typeface="+mj-lt"/>
                <a:ea typeface="+mj-ea"/>
                <a:cs typeface="+mj-cs"/>
              </a:defRPr>
            </a:lvl1pPr>
          </a:lstStyle>
          <a:p>
            <a:pPr lvl="0">
              <a:spcBef>
                <a:spcPct val="0"/>
              </a:spcBef>
            </a:pPr>
            <a:r>
              <a:rPr lang="en-US" dirty="0"/>
              <a:t>Page title</a:t>
            </a:r>
          </a:p>
        </p:txBody>
      </p:sp>
      <p:sp>
        <p:nvSpPr>
          <p:cNvPr id="17" name="Content Placeholder 2"/>
          <p:cNvSpPr>
            <a:spLocks noGrp="1"/>
          </p:cNvSpPr>
          <p:nvPr>
            <p:ph idx="23" hasCustomPrompt="1"/>
          </p:nvPr>
        </p:nvSpPr>
        <p:spPr>
          <a:xfrm>
            <a:off x="5559913" y="2326545"/>
            <a:ext cx="1260477" cy="336955"/>
          </a:xfrm>
        </p:spPr>
        <p:txBody>
          <a:bodyPr vert="horz" lIns="0" tIns="0" rIns="91440" bIns="45720" rtlCol="0" anchor="t">
            <a:noAutofit/>
          </a:bodyPr>
          <a:lstStyle>
            <a:lvl1pPr marL="0" indent="0" algn="ctr">
              <a:buFontTx/>
              <a:buNone/>
              <a:defRPr lang="en-US" b="1" dirty="0" smtClean="0">
                <a:latin typeface="+mj-lt"/>
                <a:ea typeface="+mj-ea"/>
                <a:cs typeface="+mj-cs"/>
              </a:defRPr>
            </a:lvl1pPr>
          </a:lstStyle>
          <a:p>
            <a:pPr lvl="0">
              <a:spcBef>
                <a:spcPct val="0"/>
              </a:spcBef>
            </a:pPr>
            <a:r>
              <a:rPr lang="en-US" dirty="0"/>
              <a:t>Number</a:t>
            </a:r>
          </a:p>
        </p:txBody>
      </p:sp>
      <p:sp>
        <p:nvSpPr>
          <p:cNvPr id="18" name="Content Placeholder 2"/>
          <p:cNvSpPr>
            <a:spLocks noGrp="1"/>
          </p:cNvSpPr>
          <p:nvPr>
            <p:ph idx="24" hasCustomPrompt="1"/>
          </p:nvPr>
        </p:nvSpPr>
        <p:spPr>
          <a:xfrm>
            <a:off x="5559912" y="2663501"/>
            <a:ext cx="1260477" cy="2466146"/>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19" name="Content Placeholder 2"/>
          <p:cNvSpPr>
            <a:spLocks noGrp="1"/>
          </p:cNvSpPr>
          <p:nvPr>
            <p:ph idx="25" hasCustomPrompt="1"/>
          </p:nvPr>
        </p:nvSpPr>
        <p:spPr>
          <a:xfrm>
            <a:off x="5559912" y="5177935"/>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0" name="Content Placeholder 2"/>
          <p:cNvSpPr>
            <a:spLocks noGrp="1"/>
          </p:cNvSpPr>
          <p:nvPr>
            <p:ph idx="26" hasCustomPrompt="1"/>
          </p:nvPr>
        </p:nvSpPr>
        <p:spPr>
          <a:xfrm>
            <a:off x="5559911" y="5514890"/>
            <a:ext cx="1260477" cy="2955032"/>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21" name="Content Placeholder 2"/>
          <p:cNvSpPr>
            <a:spLocks noGrp="1"/>
          </p:cNvSpPr>
          <p:nvPr>
            <p:ph idx="27" hasCustomPrompt="1"/>
          </p:nvPr>
        </p:nvSpPr>
        <p:spPr>
          <a:xfrm>
            <a:off x="12740168" y="2291527"/>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2" name="Content Placeholder 2"/>
          <p:cNvSpPr>
            <a:spLocks noGrp="1"/>
          </p:cNvSpPr>
          <p:nvPr>
            <p:ph idx="28" hasCustomPrompt="1"/>
          </p:nvPr>
        </p:nvSpPr>
        <p:spPr>
          <a:xfrm>
            <a:off x="12740167" y="2628483"/>
            <a:ext cx="1260476" cy="2501164"/>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
        <p:nvSpPr>
          <p:cNvPr id="23" name="Content Placeholder 2"/>
          <p:cNvSpPr>
            <a:spLocks noGrp="1"/>
          </p:cNvSpPr>
          <p:nvPr>
            <p:ph idx="29" hasCustomPrompt="1"/>
          </p:nvPr>
        </p:nvSpPr>
        <p:spPr>
          <a:xfrm>
            <a:off x="12740166" y="5166769"/>
            <a:ext cx="1260477" cy="336955"/>
          </a:xfrm>
        </p:spPr>
        <p:txBody>
          <a:bodyPr vert="horz" lIns="0" tIns="0" rIns="91440" bIns="45720" rtlCol="0" anchor="t">
            <a:noAutofit/>
          </a:bodyPr>
          <a:lstStyle>
            <a:lvl1pPr marL="0" indent="0">
              <a:buFontTx/>
              <a:buNone/>
              <a:defRPr lang="en-US" b="1" dirty="0" smtClean="0">
                <a:latin typeface="+mj-lt"/>
                <a:ea typeface="+mj-ea"/>
                <a:cs typeface="+mj-cs"/>
              </a:defRPr>
            </a:lvl1pPr>
          </a:lstStyle>
          <a:p>
            <a:pPr lvl="0" algn="ctr">
              <a:spcBef>
                <a:spcPct val="0"/>
              </a:spcBef>
            </a:pPr>
            <a:r>
              <a:rPr lang="en-US" dirty="0"/>
              <a:t>Number</a:t>
            </a:r>
          </a:p>
        </p:txBody>
      </p:sp>
      <p:sp>
        <p:nvSpPr>
          <p:cNvPr id="24" name="Content Placeholder 2"/>
          <p:cNvSpPr>
            <a:spLocks noGrp="1"/>
          </p:cNvSpPr>
          <p:nvPr>
            <p:ph idx="30" hasCustomPrompt="1"/>
          </p:nvPr>
        </p:nvSpPr>
        <p:spPr>
          <a:xfrm>
            <a:off x="12740166" y="5479872"/>
            <a:ext cx="1260477" cy="2990050"/>
          </a:xfrm>
        </p:spPr>
        <p:txBody>
          <a:bodyPr vert="horz" lIns="0" tIns="0" rIns="91440" bIns="45720" rtlCol="0" anchor="t">
            <a:noAutofit/>
          </a:bodyPr>
          <a:lstStyle>
            <a:lvl1pPr marL="0" indent="0" algn="ctr">
              <a:lnSpc>
                <a:spcPct val="110000"/>
              </a:lnSpc>
              <a:buFontTx/>
              <a:buNone/>
              <a:defRPr lang="en-US" b="0" dirty="0" smtClean="0">
                <a:latin typeface="+mj-lt"/>
                <a:ea typeface="+mj-ea"/>
                <a:cs typeface="+mj-cs"/>
              </a:defRPr>
            </a:lvl1pPr>
          </a:lstStyle>
          <a:p>
            <a:pPr lvl="0">
              <a:lnSpc>
                <a:spcPct val="90000"/>
              </a:lnSpc>
              <a:spcBef>
                <a:spcPct val="0"/>
              </a:spcBef>
            </a:pPr>
            <a:r>
              <a:rPr lang="en-US" dirty="0"/>
              <a:t>Number</a:t>
            </a:r>
          </a:p>
        </p:txBody>
      </p:sp>
    </p:spTree>
  </p:cSld>
  <p:clrMapOvr>
    <a:masterClrMapping/>
  </p:clrMapOvr>
  <p:extLst mod="1">
    <p:ext uri="{DCECCB84-F9BA-43D5-87BE-67443E8EF086}">
      <p15:sldGuideLst xmlns:p15="http://schemas.microsoft.com/office/powerpoint/2012/main" xmlns="">
        <p15:guide id="1" orient="horz" pos="3376" userDrawn="1">
          <p15:clr>
            <a:srgbClr val="FBAE40"/>
          </p15:clr>
        </p15:guide>
        <p15:guide id="2" orient="horz" pos="534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39999"/>
            <a:ext cx="12744449" cy="569663"/>
          </a:xfrm>
        </p:spPr>
        <p:txBody>
          <a:bodyPr/>
          <a:lstStyle>
            <a:lvl1pPr>
              <a:defRPr sz="2800">
                <a:solidFill>
                  <a:schemeClr val="bg1"/>
                </a:solidFill>
              </a:defRPr>
            </a:lvl1pPr>
          </a:lstStyle>
          <a:p>
            <a:r>
              <a:rPr lang="en-US" dirty="0"/>
              <a:t>Insert title here – this is a blank slide</a:t>
            </a:r>
          </a:p>
        </p:txBody>
      </p:sp>
      <p:sp>
        <p:nvSpPr>
          <p:cNvPr id="6" name="Footer Placeholder 5"/>
          <p:cNvSpPr>
            <a:spLocks noGrp="1"/>
          </p:cNvSpPr>
          <p:nvPr>
            <p:ph type="ftr" sz="quarter" idx="10"/>
          </p:nvPr>
        </p:nvSpPr>
        <p:spPr>
          <a:xfrm>
            <a:off x="539750" y="9531623"/>
            <a:ext cx="9327264" cy="350392"/>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D169FC91-59AE-C64A-9DCD-3B3C91131C87}" type="slidenum">
              <a:rPr lang="en-US" smtClean="0"/>
              <a:pPr/>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sp>
        <p:nvSpPr>
          <p:cNvPr id="8" name="Picture Placeholder 7"/>
          <p:cNvSpPr>
            <a:spLocks noGrp="1"/>
          </p:cNvSpPr>
          <p:nvPr>
            <p:ph type="pic" sz="quarter" idx="12" hasCustomPrompt="1"/>
          </p:nvPr>
        </p:nvSpPr>
        <p:spPr>
          <a:xfrm>
            <a:off x="-872677" y="-108887"/>
            <a:ext cx="19160677" cy="10521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7361 w 10000"/>
              <a:gd name="connsiteY0" fmla="*/ 1060 h 10000"/>
              <a:gd name="connsiteX1" fmla="*/ 10000 w 10000"/>
              <a:gd name="connsiteY1" fmla="*/ 0 h 10000"/>
              <a:gd name="connsiteX2" fmla="*/ 10000 w 10000"/>
              <a:gd name="connsiteY2" fmla="*/ 10000 h 10000"/>
              <a:gd name="connsiteX3" fmla="*/ 0 w 10000"/>
              <a:gd name="connsiteY3" fmla="*/ 10000 h 10000"/>
              <a:gd name="connsiteX4" fmla="*/ 7361 w 10000"/>
              <a:gd name="connsiteY4" fmla="*/ 1060 h 10000"/>
              <a:gd name="connsiteX0" fmla="*/ 7833 w 10472"/>
              <a:gd name="connsiteY0" fmla="*/ 1060 h 10085"/>
              <a:gd name="connsiteX1" fmla="*/ 10472 w 10472"/>
              <a:gd name="connsiteY1" fmla="*/ 0 h 10085"/>
              <a:gd name="connsiteX2" fmla="*/ 10472 w 10472"/>
              <a:gd name="connsiteY2" fmla="*/ 10000 h 10085"/>
              <a:gd name="connsiteX3" fmla="*/ 0 w 10472"/>
              <a:gd name="connsiteY3" fmla="*/ 10085 h 10085"/>
              <a:gd name="connsiteX4" fmla="*/ 7833 w 10472"/>
              <a:gd name="connsiteY4" fmla="*/ 1060 h 10085"/>
              <a:gd name="connsiteX0" fmla="*/ 7833 w 10472"/>
              <a:gd name="connsiteY0" fmla="*/ 0 h 9025"/>
              <a:gd name="connsiteX1" fmla="*/ 10458 w 10472"/>
              <a:gd name="connsiteY1" fmla="*/ 286 h 9025"/>
              <a:gd name="connsiteX2" fmla="*/ 10472 w 10472"/>
              <a:gd name="connsiteY2" fmla="*/ 8940 h 9025"/>
              <a:gd name="connsiteX3" fmla="*/ 0 w 10472"/>
              <a:gd name="connsiteY3" fmla="*/ 9025 h 9025"/>
              <a:gd name="connsiteX4" fmla="*/ 7833 w 10472"/>
              <a:gd name="connsiteY4" fmla="*/ 0 h 9025"/>
              <a:gd name="connsiteX0" fmla="*/ 7321 w 10000"/>
              <a:gd name="connsiteY0" fmla="*/ 0 h 9763"/>
              <a:gd name="connsiteX1" fmla="*/ 9987 w 10000"/>
              <a:gd name="connsiteY1" fmla="*/ 80 h 9763"/>
              <a:gd name="connsiteX2" fmla="*/ 10000 w 10000"/>
              <a:gd name="connsiteY2" fmla="*/ 9669 h 9763"/>
              <a:gd name="connsiteX3" fmla="*/ 0 w 10000"/>
              <a:gd name="connsiteY3" fmla="*/ 9763 h 9763"/>
              <a:gd name="connsiteX4" fmla="*/ 7321 w 10000"/>
              <a:gd name="connsiteY4" fmla="*/ 0 h 9763"/>
              <a:gd name="connsiteX0" fmla="*/ 7348 w 10027"/>
              <a:gd name="connsiteY0" fmla="*/ 0 h 9976"/>
              <a:gd name="connsiteX1" fmla="*/ 10014 w 10027"/>
              <a:gd name="connsiteY1" fmla="*/ 82 h 9976"/>
              <a:gd name="connsiteX2" fmla="*/ 10027 w 10027"/>
              <a:gd name="connsiteY2" fmla="*/ 9904 h 9976"/>
              <a:gd name="connsiteX3" fmla="*/ 0 w 10027"/>
              <a:gd name="connsiteY3" fmla="*/ 9976 h 9976"/>
              <a:gd name="connsiteX4" fmla="*/ 7348 w 10027"/>
              <a:gd name="connsiteY4" fmla="*/ 0 h 9976"/>
              <a:gd name="connsiteX0" fmla="*/ 7328 w 10000"/>
              <a:gd name="connsiteY0" fmla="*/ 0 h 10013"/>
              <a:gd name="connsiteX1" fmla="*/ 9987 w 10000"/>
              <a:gd name="connsiteY1" fmla="*/ 82 h 10013"/>
              <a:gd name="connsiteX2" fmla="*/ 10000 w 10000"/>
              <a:gd name="connsiteY2" fmla="*/ 9928 h 10013"/>
              <a:gd name="connsiteX3" fmla="*/ 0 w 10000"/>
              <a:gd name="connsiteY3" fmla="*/ 10000 h 10013"/>
              <a:gd name="connsiteX4" fmla="*/ 7328 w 10000"/>
              <a:gd name="connsiteY4" fmla="*/ 0 h 10013"/>
              <a:gd name="connsiteX0" fmla="*/ 7328 w 10000"/>
              <a:gd name="connsiteY0" fmla="*/ 0 h 10069"/>
              <a:gd name="connsiteX1" fmla="*/ 9987 w 10000"/>
              <a:gd name="connsiteY1" fmla="*/ 82 h 10069"/>
              <a:gd name="connsiteX2" fmla="*/ 10000 w 10000"/>
              <a:gd name="connsiteY2" fmla="*/ 10069 h 10069"/>
              <a:gd name="connsiteX3" fmla="*/ 0 w 10000"/>
              <a:gd name="connsiteY3" fmla="*/ 10000 h 10069"/>
              <a:gd name="connsiteX4" fmla="*/ 7328 w 10000"/>
              <a:gd name="connsiteY4" fmla="*/ 0 h 10069"/>
              <a:gd name="connsiteX0" fmla="*/ 7328 w 10000"/>
              <a:gd name="connsiteY0" fmla="*/ 0 h 10096"/>
              <a:gd name="connsiteX1" fmla="*/ 9987 w 10000"/>
              <a:gd name="connsiteY1" fmla="*/ 82 h 10096"/>
              <a:gd name="connsiteX2" fmla="*/ 10000 w 10000"/>
              <a:gd name="connsiteY2" fmla="*/ 10069 h 10096"/>
              <a:gd name="connsiteX3" fmla="*/ 0 w 10000"/>
              <a:gd name="connsiteY3" fmla="*/ 10000 h 10096"/>
              <a:gd name="connsiteX4" fmla="*/ 7328 w 10000"/>
              <a:gd name="connsiteY4" fmla="*/ 0 h 10096"/>
              <a:gd name="connsiteX0" fmla="*/ 7385 w 10057"/>
              <a:gd name="connsiteY0" fmla="*/ 0 h 10216"/>
              <a:gd name="connsiteX1" fmla="*/ 10044 w 10057"/>
              <a:gd name="connsiteY1" fmla="*/ 82 h 10216"/>
              <a:gd name="connsiteX2" fmla="*/ 10057 w 10057"/>
              <a:gd name="connsiteY2" fmla="*/ 10069 h 10216"/>
              <a:gd name="connsiteX3" fmla="*/ 0 w 10057"/>
              <a:gd name="connsiteY3" fmla="*/ 10213 h 10216"/>
              <a:gd name="connsiteX4" fmla="*/ 7385 w 10057"/>
              <a:gd name="connsiteY4" fmla="*/ 0 h 10216"/>
              <a:gd name="connsiteX0" fmla="*/ 7434 w 10057"/>
              <a:gd name="connsiteY0" fmla="*/ 0 h 10231"/>
              <a:gd name="connsiteX1" fmla="*/ 10044 w 10057"/>
              <a:gd name="connsiteY1" fmla="*/ 97 h 10231"/>
              <a:gd name="connsiteX2" fmla="*/ 10057 w 10057"/>
              <a:gd name="connsiteY2" fmla="*/ 10084 h 10231"/>
              <a:gd name="connsiteX3" fmla="*/ 0 w 10057"/>
              <a:gd name="connsiteY3" fmla="*/ 10228 h 10231"/>
              <a:gd name="connsiteX4" fmla="*/ 7434 w 10057"/>
              <a:gd name="connsiteY4" fmla="*/ 0 h 10231"/>
              <a:gd name="connsiteX0" fmla="*/ 7434 w 10057"/>
              <a:gd name="connsiteY0" fmla="*/ 0 h 10238"/>
              <a:gd name="connsiteX1" fmla="*/ 10044 w 10057"/>
              <a:gd name="connsiteY1" fmla="*/ 104 h 10238"/>
              <a:gd name="connsiteX2" fmla="*/ 10057 w 10057"/>
              <a:gd name="connsiteY2" fmla="*/ 10091 h 10238"/>
              <a:gd name="connsiteX3" fmla="*/ 0 w 10057"/>
              <a:gd name="connsiteY3" fmla="*/ 10235 h 10238"/>
              <a:gd name="connsiteX4" fmla="*/ 7434 w 10057"/>
              <a:gd name="connsiteY4" fmla="*/ 0 h 10238"/>
              <a:gd name="connsiteX0" fmla="*/ 7362 w 9985"/>
              <a:gd name="connsiteY0" fmla="*/ 0 h 10150"/>
              <a:gd name="connsiteX1" fmla="*/ 9972 w 9985"/>
              <a:gd name="connsiteY1" fmla="*/ 104 h 10150"/>
              <a:gd name="connsiteX2" fmla="*/ 9985 w 9985"/>
              <a:gd name="connsiteY2" fmla="*/ 10091 h 10150"/>
              <a:gd name="connsiteX3" fmla="*/ 0 w 9985"/>
              <a:gd name="connsiteY3" fmla="*/ 10129 h 10150"/>
              <a:gd name="connsiteX4" fmla="*/ 7362 w 9985"/>
              <a:gd name="connsiteY4" fmla="*/ 0 h 10150"/>
              <a:gd name="connsiteX0" fmla="*/ 7366 w 9993"/>
              <a:gd name="connsiteY0" fmla="*/ 0 h 10008"/>
              <a:gd name="connsiteX1" fmla="*/ 9980 w 9993"/>
              <a:gd name="connsiteY1" fmla="*/ 102 h 10008"/>
              <a:gd name="connsiteX2" fmla="*/ 9993 w 9993"/>
              <a:gd name="connsiteY2" fmla="*/ 9942 h 10008"/>
              <a:gd name="connsiteX3" fmla="*/ 0 w 9993"/>
              <a:gd name="connsiteY3" fmla="*/ 9992 h 10008"/>
              <a:gd name="connsiteX4" fmla="*/ 7366 w 9993"/>
              <a:gd name="connsiteY4" fmla="*/ 0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3" h="10008">
                <a:moveTo>
                  <a:pt x="7366" y="0"/>
                </a:moveTo>
                <a:lnTo>
                  <a:pt x="9980" y="102"/>
                </a:lnTo>
                <a:cubicBezTo>
                  <a:pt x="9984" y="3337"/>
                  <a:pt x="9988" y="6707"/>
                  <a:pt x="9993" y="9942"/>
                </a:cubicBezTo>
                <a:cubicBezTo>
                  <a:pt x="6655" y="10025"/>
                  <a:pt x="3338" y="10015"/>
                  <a:pt x="0" y="9992"/>
                </a:cubicBezTo>
                <a:lnTo>
                  <a:pt x="7366" y="0"/>
                </a:lnTo>
                <a:close/>
              </a:path>
            </a:pathLst>
          </a:custGeom>
        </p:spPr>
        <p:txBody>
          <a:bodyPr>
            <a:normAutofit/>
          </a:bodyPr>
          <a:lstStyle>
            <a:lvl1pPr algn="r">
              <a:spcBef>
                <a:spcPts val="0"/>
              </a:spcBef>
              <a:defRPr sz="3200" baseline="0"/>
            </a:lvl1pPr>
          </a:lstStyle>
          <a:p>
            <a:r>
              <a:rPr lang="en-US" dirty="0"/>
              <a:t>Click to insert a picture.</a:t>
            </a:r>
          </a:p>
          <a:p>
            <a:r>
              <a:rPr lang="en-US" dirty="0"/>
              <a:t>Move it around using the </a:t>
            </a:r>
          </a:p>
          <a:p>
            <a:r>
              <a:rPr lang="en-US" dirty="0"/>
              <a:t>crop function so it fills </a:t>
            </a:r>
          </a:p>
          <a:p>
            <a:r>
              <a:rPr lang="en-US" dirty="0"/>
              <a:t>this white space</a:t>
            </a:r>
          </a:p>
        </p:txBody>
      </p:sp>
      <p:sp>
        <p:nvSpPr>
          <p:cNvPr id="6" name="Right Triangle 5"/>
          <p:cNvSpPr/>
          <p:nvPr userDrawn="1"/>
        </p:nvSpPr>
        <p:spPr>
          <a:xfrm rot="5400000">
            <a:off x="1669452" y="-1669452"/>
            <a:ext cx="9767495" cy="131064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9750" y="569913"/>
            <a:ext cx="11341100" cy="823996"/>
          </a:xfrm>
        </p:spPr>
        <p:txBody>
          <a:bodyPr/>
          <a:lstStyle>
            <a:lvl1pPr>
              <a:defRPr>
                <a:solidFill>
                  <a:schemeClr val="bg1"/>
                </a:solidFill>
              </a:defRPr>
            </a:lvl1pPr>
          </a:lstStyle>
          <a:p>
            <a:r>
              <a:rPr lang="en-US"/>
              <a:t>Click to edit Master title style</a:t>
            </a:r>
            <a:br>
              <a:rPr lang="en-US"/>
            </a:br>
            <a:r>
              <a:rPr lang="en-US"/>
              <a:t/>
            </a:r>
            <a:br>
              <a:rPr lang="en-US"/>
            </a:br>
            <a:endParaRPr lang="en-US"/>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10" name="Text Placeholder 9"/>
          <p:cNvSpPr>
            <a:spLocks noGrp="1"/>
          </p:cNvSpPr>
          <p:nvPr>
            <p:ph type="body" sz="quarter" idx="13" hasCustomPrompt="1"/>
          </p:nvPr>
        </p:nvSpPr>
        <p:spPr>
          <a:xfrm>
            <a:off x="539750" y="1393909"/>
            <a:ext cx="5580063" cy="6032127"/>
          </a:xfrm>
        </p:spPr>
        <p:txBody>
          <a:bodyPr anchor="ctr" anchorCtr="0">
            <a:noAutofit/>
          </a:bodyPr>
          <a:lstStyle>
            <a:lvl1pPr>
              <a:defRPr sz="60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USE THIS FOR SUBSECTIONS</a:t>
            </a:r>
          </a:p>
        </p:txBody>
      </p:sp>
    </p:spTree>
    <p:extLst>
      <p:ext uri="{BB962C8B-B14F-4D97-AF65-F5344CB8AC3E}">
        <p14:creationId xmlns:p14="http://schemas.microsoft.com/office/powerpoint/2010/main" val="432257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39749" y="9531623"/>
            <a:ext cx="7966297" cy="141348"/>
          </a:xfrm>
          <a:prstGeom prst="rect">
            <a:avLst/>
          </a:prstGeom>
        </p:spPr>
        <p:txBody>
          <a:bodyPr/>
          <a:lstStyle/>
          <a:p>
            <a:r>
              <a:rPr lang="en-GB" dirty="0"/>
              <a:t>MiQ presentation name  |  Client name or other information  |  Date 20XX</a:t>
            </a:r>
          </a:p>
        </p:txBody>
      </p:sp>
      <p:sp>
        <p:nvSpPr>
          <p:cNvPr id="5" name="Slide Number Placeholder 4"/>
          <p:cNvSpPr>
            <a:spLocks noGrp="1"/>
          </p:cNvSpPr>
          <p:nvPr>
            <p:ph type="sldNum" sz="quarter" idx="11"/>
          </p:nvPr>
        </p:nvSpPr>
        <p:spPr/>
        <p:txBody>
          <a:bodyPr/>
          <a:lstStyle/>
          <a:p>
            <a:fld id="{D169FC91-59AE-C64A-9DCD-3B3C91131C87}" type="slidenum">
              <a:rPr lang="en-US" smtClean="0"/>
              <a:pPr/>
              <a:t>‹#›</a:t>
            </a:fld>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Tree>
    <p:extLst>
      <p:ext uri="{BB962C8B-B14F-4D97-AF65-F5344CB8AC3E}">
        <p14:creationId xmlns:p14="http://schemas.microsoft.com/office/powerpoint/2010/main" val="69322981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0" y="0"/>
            <a:ext cx="18288000" cy="10285413"/>
          </a:xfrm>
        </p:spPr>
        <p:txBody>
          <a:bodyPr/>
          <a:lstStyle/>
          <a:p>
            <a:endParaRPr lang="en-GB" dirty="0"/>
          </a:p>
        </p:txBody>
      </p:sp>
      <p:sp>
        <p:nvSpPr>
          <p:cNvPr id="19" name="Text Placeholder 18"/>
          <p:cNvSpPr>
            <a:spLocks noGrp="1"/>
          </p:cNvSpPr>
          <p:nvPr>
            <p:ph type="body" sz="quarter" idx="14" hasCustomPrompt="1"/>
          </p:nvPr>
        </p:nvSpPr>
        <p:spPr>
          <a:xfrm>
            <a:off x="539750" y="3351442"/>
            <a:ext cx="8278416" cy="6069335"/>
          </a:xfrm>
          <a:prstGeom prst="snip1Rect">
            <a:avLst/>
          </a:prstGeom>
          <a:solidFill>
            <a:schemeClr val="accent1">
              <a:alpha val="50000"/>
            </a:schemeClr>
          </a:solidFill>
        </p:spPr>
        <p:txBody>
          <a:bodyPr vert="horz" lIns="251999" tIns="0" rIns="108000" bIns="251999" rtlCol="0" anchor="ctr">
            <a:noAutofit/>
          </a:bodyPr>
          <a:lstStyle>
            <a:lvl1pPr marL="0" indent="0">
              <a:buFontTx/>
              <a:buNone/>
              <a:defRPr lang="en-US" sz="6000" dirty="0" smtClean="0">
                <a:solidFill>
                  <a:schemeClr val="bg1"/>
                </a:solidFill>
              </a:defRPr>
            </a:lvl1pPr>
          </a:lstStyle>
          <a:p>
            <a:pPr lvl="0" defTabSz="914400">
              <a:buSzPct val="75000"/>
            </a:pPr>
            <a:r>
              <a:rPr lang="en-US" dirty="0"/>
              <a:t>Insert title</a:t>
            </a:r>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26" name="Title 1"/>
          <p:cNvSpPr>
            <a:spLocks noGrp="1"/>
          </p:cNvSpPr>
          <p:nvPr>
            <p:ph type="title" hasCustomPrompt="1"/>
          </p:nvPr>
        </p:nvSpPr>
        <p:spPr>
          <a:xfrm>
            <a:off x="2965677" y="539999"/>
            <a:ext cx="10318522" cy="569663"/>
          </a:xfrm>
        </p:spPr>
        <p:txBody>
          <a:bodyPr/>
          <a:lstStyle>
            <a:lvl1pPr>
              <a:defRPr sz="2800" baseline="0">
                <a:solidFill>
                  <a:schemeClr val="tx1"/>
                </a:solidFill>
              </a:defRPr>
            </a:lvl1pPr>
          </a:lstStyle>
          <a:p>
            <a:r>
              <a:rPr lang="en-US" dirty="0"/>
              <a:t>Location: client name</a:t>
            </a:r>
          </a:p>
        </p:txBody>
      </p:sp>
      <p:sp>
        <p:nvSpPr>
          <p:cNvPr id="10" name="Picture Placeholder 9"/>
          <p:cNvSpPr>
            <a:spLocks noGrp="1"/>
          </p:cNvSpPr>
          <p:nvPr>
            <p:ph type="pic" sz="quarter" idx="19" hasCustomPrompt="1"/>
          </p:nvPr>
        </p:nvSpPr>
        <p:spPr>
          <a:xfrm>
            <a:off x="13104812" y="561092"/>
            <a:ext cx="1655763" cy="569913"/>
          </a:xfrm>
        </p:spPr>
        <p:txBody>
          <a:bodyPr>
            <a:normAutofit/>
          </a:bodyPr>
          <a:lstStyle>
            <a:lvl1pPr marL="0" indent="0">
              <a:buFontTx/>
              <a:buNone/>
              <a:defRPr sz="1200" baseline="0"/>
            </a:lvl1pPr>
          </a:lstStyle>
          <a:p>
            <a:r>
              <a:rPr lang="en-GB" dirty="0"/>
              <a:t>MiQ logo if co-branded</a:t>
            </a:r>
          </a:p>
        </p:txBody>
      </p:sp>
      <p:sp>
        <p:nvSpPr>
          <p:cNvPr id="13" name="Picture Placeholder 12"/>
          <p:cNvSpPr>
            <a:spLocks noGrp="1"/>
          </p:cNvSpPr>
          <p:nvPr>
            <p:ph type="pic" sz="quarter" idx="20" hasCustomPrompt="1"/>
          </p:nvPr>
        </p:nvSpPr>
        <p:spPr>
          <a:xfrm>
            <a:off x="15100300" y="569913"/>
            <a:ext cx="2613024" cy="539750"/>
          </a:xfrm>
        </p:spPr>
        <p:txBody>
          <a:bodyPr>
            <a:normAutofit/>
          </a:bodyPr>
          <a:lstStyle>
            <a:lvl1pPr marL="0" indent="0">
              <a:buFontTx/>
              <a:buNone/>
              <a:defRPr sz="1200"/>
            </a:lvl1pPr>
          </a:lstStyle>
          <a:p>
            <a:r>
              <a:rPr lang="en-GB" dirty="0"/>
              <a:t>Partner logo</a:t>
            </a:r>
          </a:p>
        </p:txBody>
      </p:sp>
      <p:sp>
        <p:nvSpPr>
          <p:cNvPr id="11" name="Picture Placeholder 12"/>
          <p:cNvSpPr>
            <a:spLocks noGrp="1"/>
          </p:cNvSpPr>
          <p:nvPr>
            <p:ph type="pic" sz="quarter" idx="21" hasCustomPrompt="1"/>
          </p:nvPr>
        </p:nvSpPr>
        <p:spPr>
          <a:xfrm>
            <a:off x="13284199" y="7903029"/>
            <a:ext cx="4429125" cy="1113043"/>
          </a:xfrm>
        </p:spPr>
        <p:txBody>
          <a:bodyPr>
            <a:normAutofit/>
          </a:bodyPr>
          <a:lstStyle>
            <a:lvl1pPr marL="0" indent="0">
              <a:buFontTx/>
              <a:buNone/>
              <a:defRPr sz="1800"/>
            </a:lvl1pPr>
          </a:lstStyle>
          <a:p>
            <a:r>
              <a:rPr lang="en-GB" dirty="0"/>
              <a:t>Client logo</a:t>
            </a:r>
          </a:p>
        </p:txBody>
      </p:sp>
      <p:sp>
        <p:nvSpPr>
          <p:cNvPr id="14" name="Title 2"/>
          <p:cNvSpPr txBox="1">
            <a:spLocks/>
          </p:cNvSpPr>
          <p:nvPr userDrawn="1"/>
        </p:nvSpPr>
        <p:spPr>
          <a:xfrm>
            <a:off x="539751" y="548142"/>
            <a:ext cx="2305048" cy="508349"/>
          </a:xfrm>
          <a:prstGeom prst="rect">
            <a:avLst/>
          </a:prstGeom>
        </p:spPr>
        <p:txBody>
          <a:bodyPr vert="horz" lIns="0" tIns="0" rIns="91440" bIns="45720" rtlCol="0" anchor="t">
            <a:noAutofit/>
          </a:bodyPr>
          <a:lstStyle>
            <a:lvl1pPr algn="l" defTabSz="1371417" rtl="0" eaLnBrk="1" latinLnBrk="0" hangingPunct="1">
              <a:lnSpc>
                <a:spcPct val="90000"/>
              </a:lnSpc>
              <a:spcBef>
                <a:spcPct val="0"/>
              </a:spcBef>
              <a:buNone/>
              <a:defRPr sz="2000" b="1" kern="1200">
                <a:solidFill>
                  <a:schemeClr val="tx1"/>
                </a:solidFill>
                <a:latin typeface="+mj-lt"/>
                <a:ea typeface="+mj-ea"/>
                <a:cs typeface="+mj-cs"/>
              </a:defRPr>
            </a:lvl1pPr>
          </a:lstStyle>
          <a:p>
            <a:r>
              <a:rPr lang="en-GB" sz="3000" dirty="0"/>
              <a:t>CASE STUDY</a:t>
            </a:r>
          </a:p>
        </p:txBody>
      </p:sp>
      <p:sp>
        <p:nvSpPr>
          <p:cNvPr id="12"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GOALS">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0" y="0"/>
            <a:ext cx="18288000" cy="10285413"/>
          </a:xfrm>
        </p:spPr>
        <p:txBody>
          <a:bodyPr/>
          <a:lstStyle/>
          <a:p>
            <a:endParaRPr lang="en-GB" dirty="0"/>
          </a:p>
        </p:txBody>
      </p:sp>
      <p:sp>
        <p:nvSpPr>
          <p:cNvPr id="3" name="Slide Number Placeholder 2"/>
          <p:cNvSpPr>
            <a:spLocks noGrp="1"/>
          </p:cNvSpPr>
          <p:nvPr>
            <p:ph type="sldNum" sz="quarter" idx="10"/>
          </p:nvPr>
        </p:nvSpPr>
        <p:spPr/>
        <p:txBody>
          <a:bodyPr/>
          <a:lstStyle/>
          <a:p>
            <a:fld id="{D169FC91-59AE-C64A-9DCD-3B3C91131C87}"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MiQ presentation name  |  Client name or other information  |  Date 20XX</a:t>
            </a:r>
          </a:p>
        </p:txBody>
      </p:sp>
      <p:sp>
        <p:nvSpPr>
          <p:cNvPr id="26" name="Title 1"/>
          <p:cNvSpPr>
            <a:spLocks noGrp="1"/>
          </p:cNvSpPr>
          <p:nvPr>
            <p:ph type="title" hasCustomPrompt="1"/>
          </p:nvPr>
        </p:nvSpPr>
        <p:spPr>
          <a:xfrm>
            <a:off x="539750" y="539999"/>
            <a:ext cx="12744449" cy="569663"/>
          </a:xfrm>
        </p:spPr>
        <p:txBody>
          <a:bodyPr/>
          <a:lstStyle>
            <a:lvl1pPr>
              <a:defRPr sz="2800" baseline="0">
                <a:solidFill>
                  <a:schemeClr val="tx1"/>
                </a:solidFill>
              </a:defRPr>
            </a:lvl1pPr>
          </a:lstStyle>
          <a:p>
            <a:r>
              <a:rPr lang="en-US" dirty="0"/>
              <a:t>Case Study title</a:t>
            </a:r>
          </a:p>
        </p:txBody>
      </p:sp>
      <p:sp>
        <p:nvSpPr>
          <p:cNvPr id="10" name="Picture Placeholder 9"/>
          <p:cNvSpPr>
            <a:spLocks noGrp="1"/>
          </p:cNvSpPr>
          <p:nvPr>
            <p:ph type="pic" sz="quarter" idx="19" hasCustomPrompt="1"/>
          </p:nvPr>
        </p:nvSpPr>
        <p:spPr>
          <a:xfrm>
            <a:off x="13104812" y="561092"/>
            <a:ext cx="1655763" cy="569913"/>
          </a:xfrm>
        </p:spPr>
        <p:txBody>
          <a:bodyPr>
            <a:normAutofit/>
          </a:bodyPr>
          <a:lstStyle>
            <a:lvl1pPr marL="0" indent="0">
              <a:buFontTx/>
              <a:buNone/>
              <a:defRPr sz="1200" baseline="0"/>
            </a:lvl1pPr>
          </a:lstStyle>
          <a:p>
            <a:r>
              <a:rPr lang="en-GB" dirty="0"/>
              <a:t>MiQ logo if co-branded</a:t>
            </a:r>
          </a:p>
        </p:txBody>
      </p:sp>
      <p:sp>
        <p:nvSpPr>
          <p:cNvPr id="13" name="Picture Placeholder 12"/>
          <p:cNvSpPr>
            <a:spLocks noGrp="1"/>
          </p:cNvSpPr>
          <p:nvPr>
            <p:ph type="pic" sz="quarter" idx="20" hasCustomPrompt="1"/>
          </p:nvPr>
        </p:nvSpPr>
        <p:spPr>
          <a:xfrm>
            <a:off x="15100300" y="569913"/>
            <a:ext cx="2613024" cy="539750"/>
          </a:xfrm>
        </p:spPr>
        <p:txBody>
          <a:bodyPr>
            <a:normAutofit/>
          </a:bodyPr>
          <a:lstStyle>
            <a:lvl1pPr marL="0" indent="0">
              <a:buFontTx/>
              <a:buNone/>
              <a:defRPr sz="1200"/>
            </a:lvl1pPr>
          </a:lstStyle>
          <a:p>
            <a:r>
              <a:rPr lang="en-GB" dirty="0"/>
              <a:t>Partner logo</a:t>
            </a:r>
          </a:p>
        </p:txBody>
      </p:sp>
      <p:sp>
        <p:nvSpPr>
          <p:cNvPr id="14" name="Snip Single Corner Rectangle 13"/>
          <p:cNvSpPr/>
          <p:nvPr userDrawn="1"/>
        </p:nvSpPr>
        <p:spPr>
          <a:xfrm>
            <a:off x="541733" y="3351442"/>
            <a:ext cx="8276433" cy="6069335"/>
          </a:xfrm>
          <a:prstGeom prst="snip1Rect">
            <a:avLst/>
          </a:prstGeom>
          <a:solidFill>
            <a:schemeClr val="accent1">
              <a:alpha val="50000"/>
            </a:schemeClr>
          </a:solidFill>
        </p:spPr>
        <p:txBody>
          <a:bodyPr vert="horz" lIns="251999" tIns="0" rIns="108000" bIns="251999" rtlCol="0">
            <a:noAutofit/>
          </a:bodyPr>
          <a:lstStyle/>
          <a:p>
            <a:pPr marL="342900" indent="-342900" defTabSz="914400">
              <a:buSzPct val="75000"/>
            </a:pPr>
            <a:endParaRPr lang="en-GB" sz="2000" dirty="0">
              <a:solidFill>
                <a:schemeClr val="bg1"/>
              </a:solidFill>
            </a:endParaRPr>
          </a:p>
        </p:txBody>
      </p:sp>
      <p:sp>
        <p:nvSpPr>
          <p:cNvPr id="16" name="Picture Placeholder 12"/>
          <p:cNvSpPr>
            <a:spLocks noGrp="1"/>
          </p:cNvSpPr>
          <p:nvPr>
            <p:ph type="pic" sz="quarter" idx="22" hasCustomPrompt="1"/>
          </p:nvPr>
        </p:nvSpPr>
        <p:spPr>
          <a:xfrm>
            <a:off x="13284199" y="7903029"/>
            <a:ext cx="4429125" cy="1113043"/>
          </a:xfrm>
        </p:spPr>
        <p:txBody>
          <a:bodyPr>
            <a:normAutofit/>
          </a:bodyPr>
          <a:lstStyle>
            <a:lvl1pPr marL="0" indent="0">
              <a:buFontTx/>
              <a:buNone/>
              <a:defRPr sz="1800"/>
            </a:lvl1pPr>
          </a:lstStyle>
          <a:p>
            <a:r>
              <a:rPr lang="en-GB" dirty="0"/>
              <a:t>Client logo</a:t>
            </a:r>
          </a:p>
        </p:txBody>
      </p:sp>
      <p:sp>
        <p:nvSpPr>
          <p:cNvPr id="11"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wo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9750" y="2370138"/>
            <a:ext cx="5077279" cy="6526000"/>
          </a:xfrm>
          <a:noFill/>
          <a:ln>
            <a:noFill/>
          </a:ln>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4" name="Content Placeholder 3"/>
          <p:cNvSpPr>
            <a:spLocks noGrp="1"/>
          </p:cNvSpPr>
          <p:nvPr>
            <p:ph sz="half" idx="2"/>
          </p:nvPr>
        </p:nvSpPr>
        <p:spPr>
          <a:xfrm>
            <a:off x="7523163" y="1371600"/>
            <a:ext cx="10190162" cy="83439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257300" y="9533055"/>
            <a:ext cx="4114800" cy="547603"/>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a:t>MiQ presentation name  |  Client name or other information  |  Date 20XX</a:t>
            </a:r>
            <a:endParaRPr lang="en-US" dirty="0"/>
          </a:p>
        </p:txBody>
      </p:sp>
      <p:sp>
        <p:nvSpPr>
          <p:cNvPr id="7" name="Slide Number Placeholder 6"/>
          <p:cNvSpPr>
            <a:spLocks noGrp="1"/>
          </p:cNvSpPr>
          <p:nvPr>
            <p:ph type="sldNum" sz="quarter" idx="12"/>
          </p:nvPr>
        </p:nvSpPr>
        <p:spPr/>
        <p:txBody>
          <a:bodyPr/>
          <a:lstStyle/>
          <a:p>
            <a:fld id="{A938CEDD-7DE0-7E4B-8071-4AD0459DA29A}" type="slidenum">
              <a:rPr lang="en-US" smtClean="0"/>
              <a:t>‹#›</a:t>
            </a:fld>
            <a:endParaRPr lang="en-US" dirty="0"/>
          </a:p>
        </p:txBody>
      </p:sp>
      <p:sp>
        <p:nvSpPr>
          <p:cNvPr id="8"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latin typeface="+mj-lt"/>
                <a:ea typeface="+mj-ea"/>
                <a:cs typeface="+mj-cs"/>
              </a:defRPr>
            </a:lvl1pPr>
          </a:lstStyle>
          <a:p>
            <a:pPr lvl="0">
              <a:spcBef>
                <a:spcPct val="0"/>
              </a:spcBef>
              <a:buNone/>
            </a:pPr>
            <a:r>
              <a:rPr lang="en-US"/>
              <a:t>subtitle</a:t>
            </a:r>
            <a:endParaRPr lang="en-US" dirty="0"/>
          </a:p>
        </p:txBody>
      </p:sp>
    </p:spTree>
    <p:extLst>
      <p:ext uri="{BB962C8B-B14F-4D97-AF65-F5344CB8AC3E}">
        <p14:creationId xmlns:p14="http://schemas.microsoft.com/office/powerpoint/2010/main" val="6692632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oduct">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2915900" y="2203954"/>
            <a:ext cx="4797426" cy="6526000"/>
          </a:xfrm>
          <a:noFill/>
          <a:ln>
            <a:noFill/>
          </a:ln>
        </p:spPr>
        <p:txBody>
          <a:bodyPr vert="horz" lIns="91440" tIns="45720" rIns="91440" bIns="45720" rtlCol="0" anchor="ctr">
            <a:normAutofit/>
          </a:bodyPr>
          <a:lstStyle>
            <a:lvl1pPr>
              <a:defRPr lang="en-US" smtClean="0">
                <a:solidFill>
                  <a:schemeClr val="accent2"/>
                </a:solidFill>
              </a:defRPr>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10" name="TextBox 9"/>
          <p:cNvSpPr txBox="1"/>
          <p:nvPr userDrawn="1"/>
        </p:nvSpPr>
        <p:spPr>
          <a:xfrm>
            <a:off x="15767843" y="451480"/>
            <a:ext cx="3211286" cy="461665"/>
          </a:xfrm>
          <a:prstGeom prst="rect">
            <a:avLst/>
          </a:prstGeom>
          <a:noFill/>
        </p:spPr>
        <p:txBody>
          <a:bodyPr wrap="square" rtlCol="0">
            <a:spAutoFit/>
          </a:bodyPr>
          <a:lstStyle/>
          <a:p>
            <a:r>
              <a:rPr lang="en-GB" sz="2400" b="1" dirty="0"/>
              <a:t>PRODUCT</a:t>
            </a:r>
          </a:p>
        </p:txBody>
      </p:sp>
      <p:sp>
        <p:nvSpPr>
          <p:cNvPr id="11" name="Text Placeholder 7"/>
          <p:cNvSpPr>
            <a:spLocks noGrp="1"/>
          </p:cNvSpPr>
          <p:nvPr>
            <p:ph type="body" sz="quarter" idx="13" hasCustomPrompt="1"/>
          </p:nvPr>
        </p:nvSpPr>
        <p:spPr>
          <a:xfrm>
            <a:off x="539749" y="2190750"/>
            <a:ext cx="8459789" cy="1123738"/>
          </a:xfrm>
        </p:spPr>
        <p:txBody>
          <a:bodyPr vert="horz" lIns="0" tIns="45720" rIns="91440" bIns="45720" rtlCol="0" anchor="t">
            <a:noAutofit/>
          </a:bodyPr>
          <a:lstStyle>
            <a:lvl1pPr>
              <a:defRPr lang="en-US" sz="2400" dirty="0" smtClean="0">
                <a:solidFill>
                  <a:schemeClr val="bg1"/>
                </a:solidFill>
                <a:latin typeface="+mj-lt"/>
                <a:ea typeface="+mj-ea"/>
                <a:cs typeface="+mj-cs"/>
              </a:defRPr>
            </a:lvl1pPr>
          </a:lstStyle>
          <a:p>
            <a:pPr lvl="0">
              <a:spcBef>
                <a:spcPct val="0"/>
              </a:spcBef>
              <a:buNone/>
            </a:pPr>
            <a:r>
              <a:rPr lang="en-US" dirty="0"/>
              <a:t>Intro sentence</a:t>
            </a:r>
          </a:p>
        </p:txBody>
      </p:sp>
      <p:sp>
        <p:nvSpPr>
          <p:cNvPr id="13" name="Picture Placeholder 12"/>
          <p:cNvSpPr>
            <a:spLocks noGrp="1"/>
          </p:cNvSpPr>
          <p:nvPr>
            <p:ph type="pic" sz="quarter" idx="14"/>
          </p:nvPr>
        </p:nvSpPr>
        <p:spPr>
          <a:xfrm>
            <a:off x="0" y="3320716"/>
            <a:ext cx="5029200" cy="6964697"/>
          </a:xfrm>
        </p:spPr>
        <p:txBody>
          <a:bodyPr/>
          <a:lstStyle>
            <a:lvl1pPr marL="0" indent="0">
              <a:buFontTx/>
              <a:buNone/>
              <a:defRPr>
                <a:solidFill>
                  <a:schemeClr val="bg1"/>
                </a:solidFill>
              </a:defRPr>
            </a:lvl1pPr>
          </a:lstStyle>
          <a:p>
            <a:endParaRPr lang="en-GB" dirty="0"/>
          </a:p>
        </p:txBody>
      </p:sp>
      <p:sp>
        <p:nvSpPr>
          <p:cNvPr id="12"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4" name="Slide Number Placeholder 8"/>
          <p:cNvSpPr>
            <a:spLocks noGrp="1"/>
          </p:cNvSpPr>
          <p:nvPr>
            <p:ph type="sldNum" sz="quarter" idx="11"/>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15" name="Text Placeholder 7"/>
          <p:cNvSpPr>
            <a:spLocks noGrp="1"/>
          </p:cNvSpPr>
          <p:nvPr>
            <p:ph type="body" sz="quarter" idx="15"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extLst/>
  </p:cSld>
  <p:clrMapOvr>
    <a:masterClrMapping/>
  </p:clrMapOvr>
  <p:extLst mod="1">
    <p:ext uri="{DCECCB84-F9BA-43D5-87BE-67443E8EF086}">
      <p15:sldGuideLst xmlns:p15="http://schemas.microsoft.com/office/powerpoint/2012/main" xmlns="">
        <p15:guide id="1" orient="horz" pos="85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arison with transparent pics">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345989" y="10285413"/>
            <a:ext cx="4794422" cy="170064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Picture Placeholder 15"/>
          <p:cNvSpPr>
            <a:spLocks noGrp="1"/>
          </p:cNvSpPr>
          <p:nvPr>
            <p:ph type="pic" sz="quarter" idx="40" hasCustomPrompt="1"/>
          </p:nvPr>
        </p:nvSpPr>
        <p:spPr>
          <a:xfrm flipH="1">
            <a:off x="6722361"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bg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34" name="Picture Placeholder 15"/>
          <p:cNvSpPr>
            <a:spLocks noGrp="1"/>
          </p:cNvSpPr>
          <p:nvPr>
            <p:ph type="pic" sz="quarter" idx="41" hasCustomPrompt="1"/>
          </p:nvPr>
        </p:nvSpPr>
        <p:spPr>
          <a:xfrm flipH="1">
            <a:off x="1250952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1"/>
          </a:solidFill>
        </p:spPr>
        <p:txBody>
          <a:bodyPr>
            <a:normAutofit/>
          </a:bodyPr>
          <a:lstStyle>
            <a:lvl1pPr marL="0" marR="0" indent="0" algn="l" defTabSz="1371417" rtl="0" eaLnBrk="1" fontAlgn="auto" latinLnBrk="0" hangingPunct="1">
              <a:lnSpc>
                <a:spcPct val="110000"/>
              </a:lnSpc>
              <a:spcBef>
                <a:spcPts val="2100"/>
              </a:spcBef>
              <a:spcAft>
                <a:spcPts val="0"/>
              </a:spcAft>
              <a:buClrTx/>
              <a:buSzPct val="85000"/>
              <a:buFontTx/>
              <a:buNone/>
              <a:tabLst/>
              <a:defRPr sz="1400"/>
            </a:lvl1pPr>
          </a:lstStyle>
          <a:p>
            <a:r>
              <a:rPr lang="en-GB" dirty="0"/>
              <a:t>Insert pic here, only use images with a transparent background and use the crop function to move them around</a:t>
            </a:r>
          </a:p>
          <a:p>
            <a:endParaRPr lang="en-GB" dirty="0"/>
          </a:p>
        </p:txBody>
      </p:sp>
      <p:sp>
        <p:nvSpPr>
          <p:cNvPr id="21" name="Picture Placeholder 15"/>
          <p:cNvSpPr>
            <a:spLocks noGrp="1"/>
          </p:cNvSpPr>
          <p:nvPr>
            <p:ph type="pic" sz="quarter" idx="33" hasCustomPrompt="1"/>
          </p:nvPr>
        </p:nvSpPr>
        <p:spPr>
          <a:xfrm flipH="1">
            <a:off x="878058" y="2190814"/>
            <a:ext cx="4900290" cy="93798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5 w 10000"/>
              <a:gd name="connsiteY0" fmla="*/ 5304 h 10000"/>
              <a:gd name="connsiteX1" fmla="*/ 10000 w 10000"/>
              <a:gd name="connsiteY1" fmla="*/ 0 h 10000"/>
              <a:gd name="connsiteX2" fmla="*/ 10000 w 10000"/>
              <a:gd name="connsiteY2" fmla="*/ 10000 h 10000"/>
              <a:gd name="connsiteX3" fmla="*/ 0 w 10000"/>
              <a:gd name="connsiteY3" fmla="*/ 10000 h 10000"/>
              <a:gd name="connsiteX4" fmla="*/ 45 w 10000"/>
              <a:gd name="connsiteY4" fmla="*/ 5304 h 10000"/>
              <a:gd name="connsiteX0" fmla="*/ 470 w 10000"/>
              <a:gd name="connsiteY0" fmla="*/ 1 h 10000"/>
              <a:gd name="connsiteX1" fmla="*/ 10000 w 10000"/>
              <a:gd name="connsiteY1" fmla="*/ 0 h 10000"/>
              <a:gd name="connsiteX2" fmla="*/ 10000 w 10000"/>
              <a:gd name="connsiteY2" fmla="*/ 10000 h 10000"/>
              <a:gd name="connsiteX3" fmla="*/ 0 w 10000"/>
              <a:gd name="connsiteY3" fmla="*/ 10000 h 10000"/>
              <a:gd name="connsiteX4" fmla="*/ 470 w 10000"/>
              <a:gd name="connsiteY4" fmla="*/ 1 h 10000"/>
              <a:gd name="connsiteX0" fmla="*/ 140 w 9670"/>
              <a:gd name="connsiteY0" fmla="*/ 1 h 10000"/>
              <a:gd name="connsiteX1" fmla="*/ 9670 w 9670"/>
              <a:gd name="connsiteY1" fmla="*/ 0 h 10000"/>
              <a:gd name="connsiteX2" fmla="*/ 9670 w 9670"/>
              <a:gd name="connsiteY2" fmla="*/ 10000 h 10000"/>
              <a:gd name="connsiteX3" fmla="*/ 0 w 9670"/>
              <a:gd name="connsiteY3" fmla="*/ 4951 h 10000"/>
              <a:gd name="connsiteX4" fmla="*/ 140 w 9670"/>
              <a:gd name="connsiteY4" fmla="*/ 1 h 10000"/>
              <a:gd name="connsiteX0" fmla="*/ 4 w 10008"/>
              <a:gd name="connsiteY0" fmla="*/ 1 h 10000"/>
              <a:gd name="connsiteX1" fmla="*/ 10008 w 10008"/>
              <a:gd name="connsiteY1" fmla="*/ 0 h 10000"/>
              <a:gd name="connsiteX2" fmla="*/ 10008 w 10008"/>
              <a:gd name="connsiteY2" fmla="*/ 10000 h 10000"/>
              <a:gd name="connsiteX3" fmla="*/ 8 w 10008"/>
              <a:gd name="connsiteY3" fmla="*/ 4951 h 10000"/>
              <a:gd name="connsiteX4" fmla="*/ 4 w 10008"/>
              <a:gd name="connsiteY4" fmla="*/ 1 h 10000"/>
              <a:gd name="connsiteX0" fmla="*/ 4 w 11998"/>
              <a:gd name="connsiteY0" fmla="*/ 445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445 h 10444"/>
              <a:gd name="connsiteX0" fmla="*/ 4 w 11998"/>
              <a:gd name="connsiteY0" fmla="*/ 33 h 10444"/>
              <a:gd name="connsiteX1" fmla="*/ 11998 w 11998"/>
              <a:gd name="connsiteY1" fmla="*/ 0 h 10444"/>
              <a:gd name="connsiteX2" fmla="*/ 10008 w 11998"/>
              <a:gd name="connsiteY2" fmla="*/ 10444 h 10444"/>
              <a:gd name="connsiteX3" fmla="*/ 8 w 11998"/>
              <a:gd name="connsiteY3" fmla="*/ 5395 h 10444"/>
              <a:gd name="connsiteX4" fmla="*/ 4 w 11998"/>
              <a:gd name="connsiteY4" fmla="*/ 33 h 10444"/>
              <a:gd name="connsiteX0" fmla="*/ 4 w 11998"/>
              <a:gd name="connsiteY0" fmla="*/ 33 h 10571"/>
              <a:gd name="connsiteX1" fmla="*/ 11998 w 11998"/>
              <a:gd name="connsiteY1" fmla="*/ 0 h 10571"/>
              <a:gd name="connsiteX2" fmla="*/ 11936 w 11998"/>
              <a:gd name="connsiteY2" fmla="*/ 10571 h 10571"/>
              <a:gd name="connsiteX3" fmla="*/ 8 w 11998"/>
              <a:gd name="connsiteY3" fmla="*/ 5395 h 10571"/>
              <a:gd name="connsiteX4" fmla="*/ 4 w 11998"/>
              <a:gd name="connsiteY4" fmla="*/ 33 h 10571"/>
              <a:gd name="connsiteX0" fmla="*/ 4 w 11998"/>
              <a:gd name="connsiteY0" fmla="*/ 33 h 11713"/>
              <a:gd name="connsiteX1" fmla="*/ 11998 w 11998"/>
              <a:gd name="connsiteY1" fmla="*/ 0 h 11713"/>
              <a:gd name="connsiteX2" fmla="*/ 11874 w 11998"/>
              <a:gd name="connsiteY2" fmla="*/ 11713 h 11713"/>
              <a:gd name="connsiteX3" fmla="*/ 8 w 11998"/>
              <a:gd name="connsiteY3" fmla="*/ 5395 h 11713"/>
              <a:gd name="connsiteX4" fmla="*/ 4 w 11998"/>
              <a:gd name="connsiteY4" fmla="*/ 33 h 11713"/>
              <a:gd name="connsiteX0" fmla="*/ 2 w 11996"/>
              <a:gd name="connsiteY0" fmla="*/ 33 h 11713"/>
              <a:gd name="connsiteX1" fmla="*/ 11996 w 11996"/>
              <a:gd name="connsiteY1" fmla="*/ 0 h 11713"/>
              <a:gd name="connsiteX2" fmla="*/ 11872 w 11996"/>
              <a:gd name="connsiteY2" fmla="*/ 11713 h 11713"/>
              <a:gd name="connsiteX3" fmla="*/ 68 w 11996"/>
              <a:gd name="connsiteY3" fmla="*/ 5490 h 11713"/>
              <a:gd name="connsiteX4" fmla="*/ 2 w 11996"/>
              <a:gd name="connsiteY4" fmla="*/ 33 h 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6" h="11713">
                <a:moveTo>
                  <a:pt x="2" y="33"/>
                </a:moveTo>
                <a:lnTo>
                  <a:pt x="11996" y="0"/>
                </a:lnTo>
                <a:cubicBezTo>
                  <a:pt x="11975" y="3524"/>
                  <a:pt x="11893" y="8189"/>
                  <a:pt x="11872" y="11713"/>
                </a:cubicBezTo>
                <a:lnTo>
                  <a:pt x="68" y="5490"/>
                </a:lnTo>
                <a:cubicBezTo>
                  <a:pt x="84" y="3925"/>
                  <a:pt x="-14" y="1598"/>
                  <a:pt x="2" y="33"/>
                </a:cubicBezTo>
                <a:close/>
              </a:path>
            </a:pathLst>
          </a:custGeom>
          <a:solidFill>
            <a:schemeClr val="accent4"/>
          </a:solidFill>
        </p:spPr>
        <p:txBody>
          <a:bodyPr>
            <a:normAutofit/>
          </a:bodyPr>
          <a:lstStyle>
            <a:lvl1pPr marL="0" indent="0">
              <a:buFontTx/>
              <a:buNone/>
              <a:defRPr sz="1400" baseline="0"/>
            </a:lvl1pPr>
          </a:lstStyle>
          <a:p>
            <a:r>
              <a:rPr lang="en-GB" dirty="0"/>
              <a:t>Insert pic here, only use images with a transparent background and use the crop function to move them around</a:t>
            </a:r>
          </a:p>
        </p:txBody>
      </p:sp>
      <p:sp>
        <p:nvSpPr>
          <p:cNvPr id="2" name="Title 1"/>
          <p:cNvSpPr>
            <a:spLocks noGrp="1"/>
          </p:cNvSpPr>
          <p:nvPr>
            <p:ph type="title" hasCustomPrompt="1"/>
          </p:nvPr>
        </p:nvSpPr>
        <p:spPr>
          <a:xfrm>
            <a:off x="539750" y="540000"/>
            <a:ext cx="15005050" cy="280299"/>
          </a:xfrm>
        </p:spPr>
        <p:txBody>
          <a:bodyPr vert="horz" lIns="0" tIns="0" rIns="91440" bIns="45720" rtlCol="0" anchor="t">
            <a:noAutofit/>
          </a:bodyPr>
          <a:lstStyle>
            <a:lvl1pPr>
              <a:defRPr lang="en-US" baseline="0" dirty="0">
                <a:solidFill>
                  <a:schemeClr val="bg1"/>
                </a:solidFill>
              </a:defRPr>
            </a:lvl1pPr>
          </a:lstStyle>
          <a:p>
            <a:pPr lvl="0"/>
            <a:r>
              <a:rPr lang="en-US" dirty="0"/>
              <a:t>Insert title – you can make 3 points here with a treated image to illustrate each</a:t>
            </a:r>
          </a:p>
        </p:txBody>
      </p:sp>
      <p:sp>
        <p:nvSpPr>
          <p:cNvPr id="19" name="Content Placeholder 2"/>
          <p:cNvSpPr>
            <a:spLocks noGrp="1"/>
          </p:cNvSpPr>
          <p:nvPr>
            <p:ph idx="20" hasCustomPrompt="1"/>
          </p:nvPr>
        </p:nvSpPr>
        <p:spPr>
          <a:xfrm>
            <a:off x="876594"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0" name="Text Placeholder 6"/>
          <p:cNvSpPr>
            <a:spLocks noGrp="1"/>
          </p:cNvSpPr>
          <p:nvPr>
            <p:ph type="body" sz="quarter" idx="32"/>
          </p:nvPr>
        </p:nvSpPr>
        <p:spPr>
          <a:xfrm>
            <a:off x="876501"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6" name="Content Placeholder 2"/>
          <p:cNvSpPr>
            <a:spLocks noGrp="1"/>
          </p:cNvSpPr>
          <p:nvPr>
            <p:ph idx="35" hasCustomPrompt="1"/>
          </p:nvPr>
        </p:nvSpPr>
        <p:spPr>
          <a:xfrm>
            <a:off x="6720802"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27" name="Text Placeholder 6"/>
          <p:cNvSpPr>
            <a:spLocks noGrp="1"/>
          </p:cNvSpPr>
          <p:nvPr>
            <p:ph type="body" sz="quarter" idx="36"/>
          </p:nvPr>
        </p:nvSpPr>
        <p:spPr>
          <a:xfrm>
            <a:off x="6720721"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text styles</a:t>
            </a:r>
          </a:p>
        </p:txBody>
      </p:sp>
      <p:sp>
        <p:nvSpPr>
          <p:cNvPr id="29" name="Content Placeholder 2"/>
          <p:cNvSpPr>
            <a:spLocks noGrp="1"/>
          </p:cNvSpPr>
          <p:nvPr>
            <p:ph idx="38" hasCustomPrompt="1"/>
          </p:nvPr>
        </p:nvSpPr>
        <p:spPr>
          <a:xfrm>
            <a:off x="12509640" y="3020047"/>
            <a:ext cx="4896000" cy="418608"/>
          </a:xfrm>
          <a:noFill/>
        </p:spPr>
        <p:txBody>
          <a:bodyPr lIns="503999" rIns="503999">
            <a:normAutofit/>
          </a:bodyPr>
          <a:lstStyle>
            <a:lvl1pPr marL="28575" indent="0">
              <a:buNone/>
              <a:tabLst/>
              <a:defRPr sz="1800" b="1">
                <a:solidFill>
                  <a:schemeClr val="tx1"/>
                </a:solidFill>
              </a:defRPr>
            </a:lvl1pPr>
            <a:lvl2pPr marL="28575" indent="0">
              <a:buNone/>
              <a:tabLst/>
              <a:defRPr sz="1800">
                <a:solidFill>
                  <a:schemeClr val="bg1"/>
                </a:solidFill>
              </a:defRPr>
            </a:lvl2pPr>
            <a:lvl3pPr marL="28575" indent="30163">
              <a:buNone/>
              <a:tabLst/>
              <a:defRPr sz="1800">
                <a:solidFill>
                  <a:schemeClr val="bg1"/>
                </a:solidFill>
              </a:defRPr>
            </a:lvl3pPr>
            <a:lvl4pPr marL="28575" indent="30163">
              <a:buNone/>
              <a:tabLst/>
              <a:defRPr sz="1800">
                <a:solidFill>
                  <a:schemeClr val="bg1"/>
                </a:solidFill>
              </a:defRPr>
            </a:lvl4pPr>
            <a:lvl5pPr marL="28575" indent="30163">
              <a:buNone/>
              <a:tabLst/>
              <a:defRPr sz="1800">
                <a:solidFill>
                  <a:schemeClr val="bg1"/>
                </a:solidFill>
              </a:defRPr>
            </a:lvl5pPr>
          </a:lstStyle>
          <a:p>
            <a:pPr lvl="0"/>
            <a:r>
              <a:rPr lang="en-US" dirty="0"/>
              <a:t>Heading</a:t>
            </a:r>
          </a:p>
        </p:txBody>
      </p:sp>
      <p:sp>
        <p:nvSpPr>
          <p:cNvPr id="30" name="Text Placeholder 6"/>
          <p:cNvSpPr>
            <a:spLocks noGrp="1"/>
          </p:cNvSpPr>
          <p:nvPr>
            <p:ph type="body" sz="quarter" idx="39"/>
          </p:nvPr>
        </p:nvSpPr>
        <p:spPr>
          <a:xfrm>
            <a:off x="12509528" y="3438655"/>
            <a:ext cx="4896000" cy="1206500"/>
          </a:xfrm>
        </p:spPr>
        <p:txBody>
          <a:bodyPr lIns="503999" rIns="503999">
            <a:noAutofit/>
          </a:bodyPr>
          <a:lstStyle>
            <a:lvl1pPr marL="0" indent="0">
              <a:buNone/>
              <a:defRPr sz="1800">
                <a:solidFill>
                  <a:schemeClr val="tx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lang="en-US" dirty="0"/>
              <a:t>Click to edit Master </a:t>
            </a:r>
            <a:r>
              <a:rPr lang="en-US"/>
              <a:t>text styles</a:t>
            </a:r>
            <a:endParaRPr lang="en-US" dirty="0"/>
          </a:p>
        </p:txBody>
      </p:sp>
      <p:sp>
        <p:nvSpPr>
          <p:cNvPr id="3" name="Footer Placeholder 2"/>
          <p:cNvSpPr>
            <a:spLocks noGrp="1"/>
          </p:cNvSpPr>
          <p:nvPr>
            <p:ph type="ftr" sz="quarter" idx="42"/>
          </p:nvPr>
        </p:nvSpPr>
        <p:spPr>
          <a:xfrm>
            <a:off x="539750" y="9540000"/>
            <a:ext cx="11969778" cy="548043"/>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4" name="Slide Number Placeholder 3"/>
          <p:cNvSpPr>
            <a:spLocks noGrp="1"/>
          </p:cNvSpPr>
          <p:nvPr>
            <p:ph type="sldNum" sz="quarter" idx="43"/>
          </p:nvPr>
        </p:nvSpPr>
        <p:spPr/>
        <p:txBody>
          <a:bodyPr/>
          <a:lstStyle>
            <a:lvl1pPr>
              <a:defRPr>
                <a:solidFill>
                  <a:schemeClr val="bg1"/>
                </a:solidFill>
              </a:defRPr>
            </a:lvl1pPr>
          </a:lstStyle>
          <a:p>
            <a:fld id="{D169FC91-59AE-C64A-9DCD-3B3C91131C87}" type="slidenum">
              <a:rPr lang="en-US" smtClean="0"/>
              <a:pPr/>
              <a:t>‹#›</a:t>
            </a:fld>
            <a:endParaRPr lang="en-US" dirty="0"/>
          </a:p>
        </p:txBody>
      </p:sp>
      <p:cxnSp>
        <p:nvCxnSpPr>
          <p:cNvPr id="22" name="Straight Arrow Connector 21"/>
          <p:cNvCxnSpPr/>
          <p:nvPr userDrawn="1"/>
        </p:nvCxnSpPr>
        <p:spPr>
          <a:xfrm flipV="1">
            <a:off x="3718518" y="10303578"/>
            <a:ext cx="0" cy="5775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2278655" y="10747078"/>
            <a:ext cx="4140200" cy="903327"/>
          </a:xfrm>
          <a:prstGeom prst="snip1Rect">
            <a:avLst>
              <a:gd name="adj" fmla="val 18798"/>
            </a:avLst>
          </a:prstGeom>
          <a:solidFill>
            <a:schemeClr val="accent1"/>
          </a:solidFill>
        </p:spPr>
        <p:txBody>
          <a:bodyPr wrap="square" rtlCol="0">
            <a:spAutoFit/>
          </a:bodyPr>
          <a:lstStyle/>
          <a:p>
            <a:r>
              <a:rPr lang="en-GB" sz="1600" dirty="0">
                <a:solidFill>
                  <a:schemeClr val="bg1"/>
                </a:solidFill>
              </a:rPr>
              <a:t>Remember to change the footer – go to insert/header and footer,</a:t>
            </a:r>
            <a:r>
              <a:rPr lang="en-GB" sz="1600" baseline="0" dirty="0">
                <a:solidFill>
                  <a:schemeClr val="bg1"/>
                </a:solidFill>
              </a:rPr>
              <a:t> change the text and apply to all slides</a:t>
            </a:r>
            <a:endParaRPr lang="en-GB" sz="1600" dirty="0">
              <a:solidFill>
                <a:schemeClr val="bg1"/>
              </a:solidFill>
            </a:endParaRPr>
          </a:p>
        </p:txBody>
      </p:sp>
      <p:sp>
        <p:nvSpPr>
          <p:cNvPr id="18"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p:cNvSpPr txBox="1"/>
          <p:nvPr userDrawn="1"/>
        </p:nvSpPr>
        <p:spPr>
          <a:xfrm>
            <a:off x="15767843" y="451480"/>
            <a:ext cx="3211286" cy="461665"/>
          </a:xfrm>
          <a:prstGeom prst="rect">
            <a:avLst/>
          </a:prstGeom>
          <a:noFill/>
        </p:spPr>
        <p:txBody>
          <a:bodyPr wrap="square" rtlCol="0">
            <a:spAutoFit/>
          </a:bodyPr>
          <a:lstStyle/>
          <a:p>
            <a:r>
              <a:rPr lang="en-GB" sz="2400" b="1" dirty="0"/>
              <a:t>PRODUCT</a:t>
            </a:r>
          </a:p>
        </p:txBody>
      </p:sp>
      <p:sp>
        <p:nvSpPr>
          <p:cNvPr id="25" name="Text Placeholder 7"/>
          <p:cNvSpPr>
            <a:spLocks noGrp="1"/>
          </p:cNvSpPr>
          <p:nvPr>
            <p:ph type="body" sz="quarter" idx="13"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eature">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14071600" y="0"/>
            <a:ext cx="4216400" cy="1371600"/>
          </a:xfrm>
          <a:custGeom>
            <a:avLst/>
            <a:gdLst>
              <a:gd name="connsiteX0" fmla="*/ 0 w 4216400"/>
              <a:gd name="connsiteY0" fmla="*/ 0 h 1371600"/>
              <a:gd name="connsiteX1" fmla="*/ 4216400 w 4216400"/>
              <a:gd name="connsiteY1" fmla="*/ 0 h 1371600"/>
              <a:gd name="connsiteX2" fmla="*/ 4216400 w 4216400"/>
              <a:gd name="connsiteY2" fmla="*/ 1371600 h 1371600"/>
              <a:gd name="connsiteX3" fmla="*/ 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1938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625600 w 4216400"/>
              <a:gd name="connsiteY3" fmla="*/ 1371600 h 1371600"/>
              <a:gd name="connsiteX4" fmla="*/ 0 w 4216400"/>
              <a:gd name="connsiteY4" fmla="*/ 0 h 1371600"/>
              <a:gd name="connsiteX0" fmla="*/ 0 w 4216400"/>
              <a:gd name="connsiteY0" fmla="*/ 0 h 1422400"/>
              <a:gd name="connsiteX1" fmla="*/ 4216400 w 4216400"/>
              <a:gd name="connsiteY1" fmla="*/ 0 h 1422400"/>
              <a:gd name="connsiteX2" fmla="*/ 4216400 w 4216400"/>
              <a:gd name="connsiteY2" fmla="*/ 1371600 h 1422400"/>
              <a:gd name="connsiteX3" fmla="*/ 1371600 w 4216400"/>
              <a:gd name="connsiteY3" fmla="*/ 1422400 h 1422400"/>
              <a:gd name="connsiteX4" fmla="*/ 0 w 4216400"/>
              <a:gd name="connsiteY4" fmla="*/ 0 h 1422400"/>
              <a:gd name="connsiteX0" fmla="*/ 0 w 4216400"/>
              <a:gd name="connsiteY0" fmla="*/ 0 h 1371600"/>
              <a:gd name="connsiteX1" fmla="*/ 4216400 w 4216400"/>
              <a:gd name="connsiteY1" fmla="*/ 0 h 1371600"/>
              <a:gd name="connsiteX2" fmla="*/ 4216400 w 4216400"/>
              <a:gd name="connsiteY2" fmla="*/ 1371600 h 1371600"/>
              <a:gd name="connsiteX3" fmla="*/ 1371600 w 4216400"/>
              <a:gd name="connsiteY3" fmla="*/ 1291771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30960 h 1371600"/>
              <a:gd name="connsiteX4" fmla="*/ 0 w 4216400"/>
              <a:gd name="connsiteY4" fmla="*/ 0 h 1371600"/>
              <a:gd name="connsiteX0" fmla="*/ 0 w 4216400"/>
              <a:gd name="connsiteY0" fmla="*/ 0 h 1371600"/>
              <a:gd name="connsiteX1" fmla="*/ 4216400 w 4216400"/>
              <a:gd name="connsiteY1" fmla="*/ 0 h 1371600"/>
              <a:gd name="connsiteX2" fmla="*/ 4216400 w 4216400"/>
              <a:gd name="connsiteY2" fmla="*/ 1371600 h 1371600"/>
              <a:gd name="connsiteX3" fmla="*/ 1358537 w 4216400"/>
              <a:gd name="connsiteY3" fmla="*/ 1370149 h 1371600"/>
              <a:gd name="connsiteX4" fmla="*/ 0 w 42164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371600">
                <a:moveTo>
                  <a:pt x="0" y="0"/>
                </a:moveTo>
                <a:lnTo>
                  <a:pt x="4216400" y="0"/>
                </a:lnTo>
                <a:lnTo>
                  <a:pt x="4216400" y="1371600"/>
                </a:lnTo>
                <a:lnTo>
                  <a:pt x="1358537" y="13701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2915900" y="2203954"/>
            <a:ext cx="4797426" cy="6526000"/>
          </a:xfrm>
          <a:noFill/>
          <a:ln>
            <a:noFill/>
          </a:ln>
        </p:spPr>
        <p:txBody>
          <a:bodyPr vert="horz" lIns="91440" tIns="45720" rIns="91440" bIns="45720" rtlCol="0" anchor="ctr">
            <a:normAutofit/>
          </a:bodyPr>
          <a:lstStyle>
            <a:lvl1pPr>
              <a:defRPr lang="en-US" smtClean="0">
                <a:solidFill>
                  <a:schemeClr val="accent2"/>
                </a:solidFill>
              </a:defRPr>
            </a:lvl1pPr>
            <a:lvl2pPr>
              <a:defRPr lang="en-US" smtClean="0"/>
            </a:lvl2pPr>
            <a:lvl3pPr>
              <a:defRPr lang="en-US" smtClean="0"/>
            </a:lvl3pPr>
            <a:lvl4pPr>
              <a:defRPr lang="en-US" smtClean="0"/>
            </a:lvl4pPr>
            <a:lvl5pPr>
              <a:defRPr lang="en-US" dirty="0"/>
            </a:lvl5pPr>
          </a:lstStyle>
          <a:p>
            <a:pPr marL="0" lvl="0" indent="0">
              <a:buNone/>
            </a:pPr>
            <a:r>
              <a:rPr lang="en-US" dirty="0"/>
              <a:t>Click to edit Master text styles</a:t>
            </a:r>
          </a:p>
        </p:txBody>
      </p:sp>
      <p:sp>
        <p:nvSpPr>
          <p:cNvPr id="10" name="TextBox 9"/>
          <p:cNvSpPr txBox="1"/>
          <p:nvPr userDrawn="1"/>
        </p:nvSpPr>
        <p:spPr>
          <a:xfrm>
            <a:off x="15767843" y="451480"/>
            <a:ext cx="3211286" cy="461665"/>
          </a:xfrm>
          <a:prstGeom prst="rect">
            <a:avLst/>
          </a:prstGeom>
          <a:noFill/>
        </p:spPr>
        <p:txBody>
          <a:bodyPr wrap="square" rtlCol="0">
            <a:spAutoFit/>
          </a:bodyPr>
          <a:lstStyle/>
          <a:p>
            <a:r>
              <a:rPr lang="en-GB" sz="2400" b="1" dirty="0"/>
              <a:t>FEATURE</a:t>
            </a:r>
          </a:p>
        </p:txBody>
      </p:sp>
      <p:sp>
        <p:nvSpPr>
          <p:cNvPr id="11" name="Text Placeholder 7"/>
          <p:cNvSpPr>
            <a:spLocks noGrp="1"/>
          </p:cNvSpPr>
          <p:nvPr>
            <p:ph type="body" sz="quarter" idx="13" hasCustomPrompt="1"/>
          </p:nvPr>
        </p:nvSpPr>
        <p:spPr>
          <a:xfrm>
            <a:off x="539749" y="2190750"/>
            <a:ext cx="8459789" cy="1123738"/>
          </a:xfrm>
        </p:spPr>
        <p:txBody>
          <a:bodyPr vert="horz" lIns="0" tIns="45720" rIns="91440" bIns="45720" rtlCol="0" anchor="t">
            <a:noAutofit/>
          </a:bodyPr>
          <a:lstStyle>
            <a:lvl1pPr>
              <a:defRPr lang="en-US" sz="2400" dirty="0" smtClean="0">
                <a:solidFill>
                  <a:schemeClr val="bg1"/>
                </a:solidFill>
                <a:latin typeface="+mj-lt"/>
                <a:ea typeface="+mj-ea"/>
                <a:cs typeface="+mj-cs"/>
              </a:defRPr>
            </a:lvl1pPr>
          </a:lstStyle>
          <a:p>
            <a:pPr lvl="0">
              <a:spcBef>
                <a:spcPct val="0"/>
              </a:spcBef>
              <a:buNone/>
            </a:pPr>
            <a:r>
              <a:rPr lang="en-US" dirty="0"/>
              <a:t>Intro sentence</a:t>
            </a:r>
          </a:p>
        </p:txBody>
      </p:sp>
      <p:sp>
        <p:nvSpPr>
          <p:cNvPr id="13" name="Picture Placeholder 12"/>
          <p:cNvSpPr>
            <a:spLocks noGrp="1"/>
          </p:cNvSpPr>
          <p:nvPr>
            <p:ph type="pic" sz="quarter" idx="14"/>
          </p:nvPr>
        </p:nvSpPr>
        <p:spPr>
          <a:xfrm>
            <a:off x="0" y="3320716"/>
            <a:ext cx="5029200" cy="6964697"/>
          </a:xfrm>
        </p:spPr>
        <p:txBody>
          <a:bodyPr/>
          <a:lstStyle>
            <a:lvl1pPr marL="0" indent="0">
              <a:buFontTx/>
              <a:buNone/>
              <a:defRPr>
                <a:solidFill>
                  <a:schemeClr val="bg1"/>
                </a:solidFill>
              </a:defRPr>
            </a:lvl1pPr>
          </a:lstStyle>
          <a:p>
            <a:endParaRPr lang="en-GB" dirty="0"/>
          </a:p>
        </p:txBody>
      </p:sp>
      <p:sp>
        <p:nvSpPr>
          <p:cNvPr id="12" name="Footer Placeholder 6"/>
          <p:cNvSpPr>
            <a:spLocks noGrp="1"/>
          </p:cNvSpPr>
          <p:nvPr>
            <p:ph type="ftr" sz="quarter" idx="10"/>
          </p:nvPr>
        </p:nvSpPr>
        <p:spPr>
          <a:xfrm>
            <a:off x="539749" y="9540000"/>
            <a:ext cx="12376149" cy="527770"/>
          </a:xfrm>
          <a:prstGeom prst="rect">
            <a:avLst/>
          </a:prstGeom>
        </p:spPr>
        <p:txBody>
          <a:bodyPr/>
          <a:lstStyle>
            <a:lvl1pPr>
              <a:defRPr>
                <a:solidFill>
                  <a:schemeClr val="bg1"/>
                </a:solidFill>
              </a:defRPr>
            </a:lvl1pPr>
          </a:lstStyle>
          <a:p>
            <a:r>
              <a:rPr lang="en-GB" dirty="0"/>
              <a:t>MiQ presentation name  |  Client name or other information  |  Date 20XX</a:t>
            </a:r>
          </a:p>
        </p:txBody>
      </p:sp>
      <p:sp>
        <p:nvSpPr>
          <p:cNvPr id="14" name="Slide Number Placeholder 8"/>
          <p:cNvSpPr>
            <a:spLocks noGrp="1"/>
          </p:cNvSpPr>
          <p:nvPr>
            <p:ph type="sldNum" sz="quarter" idx="11"/>
          </p:nvPr>
        </p:nvSpPr>
        <p:spPr>
          <a:xfrm>
            <a:off x="12915899" y="9540000"/>
            <a:ext cx="4797425" cy="360000"/>
          </a:xfrm>
        </p:spPr>
        <p:txBody>
          <a:bodyPr/>
          <a:lstStyle>
            <a:lvl1pPr>
              <a:defRPr>
                <a:solidFill>
                  <a:schemeClr val="bg1"/>
                </a:solidFill>
              </a:defRPr>
            </a:lvl1pPr>
          </a:lstStyle>
          <a:p>
            <a:fld id="{D169FC91-59AE-C64A-9DCD-3B3C91131C87}" type="slidenum">
              <a:rPr lang="en-US" smtClean="0"/>
              <a:pPr/>
              <a:t>‹#›</a:t>
            </a:fld>
            <a:endParaRPr lang="en-US" dirty="0"/>
          </a:p>
        </p:txBody>
      </p:sp>
      <p:sp>
        <p:nvSpPr>
          <p:cNvPr id="15" name="Text Placeholder 7"/>
          <p:cNvSpPr>
            <a:spLocks noGrp="1"/>
          </p:cNvSpPr>
          <p:nvPr>
            <p:ph type="body" sz="quarter" idx="15" hasCustomPrompt="1"/>
          </p:nvPr>
        </p:nvSpPr>
        <p:spPr>
          <a:xfrm>
            <a:off x="539749" y="1093963"/>
            <a:ext cx="11520489" cy="385242"/>
          </a:xfrm>
        </p:spPr>
        <p:txBody>
          <a:bodyPr vert="horz" lIns="0" tIns="0" rIns="91440" bIns="45720" rtlCol="0" anchor="t">
            <a:noAutofit/>
          </a:bodyPr>
          <a:lstStyle>
            <a:lvl1pPr marL="0" indent="0">
              <a:buFontTx/>
              <a:buNone/>
              <a:defRPr lang="en-US" sz="2400" b="0" dirty="0" smtClean="0">
                <a:solidFill>
                  <a:schemeClr val="bg1"/>
                </a:solidFill>
                <a:latin typeface="+mj-lt"/>
                <a:ea typeface="+mj-ea"/>
                <a:cs typeface="+mj-cs"/>
              </a:defRPr>
            </a:lvl1pPr>
          </a:lstStyle>
          <a:p>
            <a:pPr lvl="0">
              <a:spcBef>
                <a:spcPct val="0"/>
              </a:spcBef>
              <a:buNone/>
            </a:pPr>
            <a:r>
              <a:rPr lang="en-US"/>
              <a:t>subtitle</a:t>
            </a:r>
            <a:endParaRPr lang="en-US" dirty="0"/>
          </a:p>
        </p:txBody>
      </p:sp>
    </p:spTree>
    <p:extLst/>
  </p:cSld>
  <p:clrMapOvr>
    <a:masterClrMapping/>
  </p:clrMapOvr>
  <p:extLst mod="1">
    <p:ext uri="{DCECCB84-F9BA-43D5-87BE-67443E8EF086}">
      <p15:sldGuideLst xmlns:p15="http://schemas.microsoft.com/office/powerpoint/2012/main" xmlns="">
        <p15:guide id="1" orient="horz" pos="85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750" y="569913"/>
            <a:ext cx="15660688" cy="823996"/>
          </a:xfrm>
          <a:prstGeom prst="rect">
            <a:avLst/>
          </a:prstGeom>
        </p:spPr>
        <p:txBody>
          <a:bodyPr vert="horz" lIns="0" tIns="0" rIns="91440" bIns="45720" rtlCol="0" anchor="t">
            <a:noAutofit/>
          </a:bodyPr>
          <a:lstStyle/>
          <a:p>
            <a:r>
              <a:rPr lang="en-US" dirty="0"/>
              <a:t>Heading</a:t>
            </a:r>
          </a:p>
        </p:txBody>
      </p:sp>
      <p:sp>
        <p:nvSpPr>
          <p:cNvPr id="3" name="Text Placeholder 2"/>
          <p:cNvSpPr>
            <a:spLocks noGrp="1"/>
          </p:cNvSpPr>
          <p:nvPr>
            <p:ph type="body" idx="1"/>
          </p:nvPr>
        </p:nvSpPr>
        <p:spPr>
          <a:xfrm>
            <a:off x="539750" y="2190750"/>
            <a:ext cx="17173574" cy="70732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2915899" y="9540000"/>
            <a:ext cx="4797425" cy="360000"/>
          </a:xfrm>
          <a:prstGeom prst="rect">
            <a:avLst/>
          </a:prstGeom>
        </p:spPr>
        <p:txBody>
          <a:bodyPr vert="horz" lIns="91440" tIns="45720" rIns="91440" bIns="45720" rtlCol="0" anchor="t"/>
          <a:lstStyle>
            <a:lvl1pPr algn="r">
              <a:defRPr sz="1200" b="1">
                <a:solidFill>
                  <a:schemeClr val="tx1"/>
                </a:solidFill>
              </a:defRPr>
            </a:lvl1pPr>
          </a:lstStyle>
          <a:p>
            <a:fld id="{D169FC91-59AE-C64A-9DCD-3B3C91131C87}" type="slidenum">
              <a:rPr lang="en-US" smtClean="0"/>
              <a:pPr/>
              <a:t>‹#›</a:t>
            </a:fld>
            <a:endParaRPr lang="en-US" dirty="0"/>
          </a:p>
        </p:txBody>
      </p:sp>
      <p:sp>
        <p:nvSpPr>
          <p:cNvPr id="10" name="Footer Placeholder 9"/>
          <p:cNvSpPr>
            <a:spLocks noGrp="1"/>
          </p:cNvSpPr>
          <p:nvPr>
            <p:ph type="ftr" sz="quarter" idx="3"/>
          </p:nvPr>
        </p:nvSpPr>
        <p:spPr>
          <a:xfrm>
            <a:off x="539750" y="9540000"/>
            <a:ext cx="11690350" cy="360000"/>
          </a:xfrm>
          <a:prstGeom prst="rect">
            <a:avLst/>
          </a:prstGeom>
        </p:spPr>
        <p:txBody>
          <a:bodyPr vert="horz" lIns="0" tIns="45720" rIns="91440" bIns="45720" rtlCol="0" anchor="t"/>
          <a:lstStyle>
            <a:lvl1pPr algn="l">
              <a:defRPr sz="1200" b="1">
                <a:solidFill>
                  <a:schemeClr val="tx1"/>
                </a:solidFill>
              </a:defRPr>
            </a:lvl1pPr>
          </a:lstStyle>
          <a:p>
            <a:r>
              <a:rPr lang="en-GB" dirty="0"/>
              <a:t>MiQ presentation name  |  Client name or other information  |  Date 20XX</a:t>
            </a:r>
          </a:p>
        </p:txBody>
      </p:sp>
    </p:spTree>
    <p:extLst>
      <p:ext uri="{BB962C8B-B14F-4D97-AF65-F5344CB8AC3E}">
        <p14:creationId xmlns:p14="http://schemas.microsoft.com/office/powerpoint/2010/main" val="771515668"/>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82" r:id="rId3"/>
    <p:sldLayoutId id="2147483794" r:id="rId4"/>
    <p:sldLayoutId id="2147483677" r:id="rId5"/>
    <p:sldLayoutId id="2147483679" r:id="rId6"/>
    <p:sldLayoutId id="2147483783" r:id="rId7"/>
    <p:sldLayoutId id="2147483784" r:id="rId8"/>
    <p:sldLayoutId id="2147483710" r:id="rId9"/>
    <p:sldLayoutId id="2147483711" r:id="rId10"/>
    <p:sldLayoutId id="2147483866" r:id="rId11"/>
    <p:sldLayoutId id="2147483726" r:id="rId12"/>
    <p:sldLayoutId id="2147483735" r:id="rId13"/>
    <p:sldLayoutId id="2147483683" r:id="rId14"/>
    <p:sldLayoutId id="2147483705" r:id="rId15"/>
    <p:sldLayoutId id="2147483706" r:id="rId16"/>
    <p:sldLayoutId id="2147483708" r:id="rId17"/>
    <p:sldLayoutId id="2147483709" r:id="rId18"/>
    <p:sldLayoutId id="2147483867" r:id="rId19"/>
    <p:sldLayoutId id="2147483734" r:id="rId20"/>
    <p:sldLayoutId id="2147483712" r:id="rId21"/>
    <p:sldLayoutId id="2147483715" r:id="rId22"/>
    <p:sldLayoutId id="2147483713" r:id="rId23"/>
    <p:sldLayoutId id="2147483894" r:id="rId24"/>
    <p:sldLayoutId id="2147483895" r:id="rId25"/>
    <p:sldLayoutId id="2147483896" r:id="rId26"/>
    <p:sldLayoutId id="2147483898" r:id="rId27"/>
    <p:sldLayoutId id="2147483897" r:id="rId28"/>
    <p:sldLayoutId id="2147483728" r:id="rId29"/>
    <p:sldLayoutId id="2147483802" r:id="rId30"/>
    <p:sldLayoutId id="2147483899" r:id="rId31"/>
    <p:sldLayoutId id="2147483664" r:id="rId32"/>
    <p:sldLayoutId id="2147483660" r:id="rId33"/>
    <p:sldLayoutId id="2147483691" r:id="rId34"/>
    <p:sldLayoutId id="2147483870" r:id="rId35"/>
    <p:sldLayoutId id="2147483871" r:id="rId36"/>
    <p:sldLayoutId id="2147483884" r:id="rId37"/>
    <p:sldLayoutId id="2147483885" r:id="rId38"/>
    <p:sldLayoutId id="2147483729" r:id="rId39"/>
    <p:sldLayoutId id="2147483730" r:id="rId40"/>
    <p:sldLayoutId id="2147483743" r:id="rId41"/>
    <p:sldLayoutId id="2147483744" r:id="rId42"/>
    <p:sldLayoutId id="2147483690" r:id="rId43"/>
    <p:sldLayoutId id="2147483875" r:id="rId44"/>
    <p:sldLayoutId id="2147483876" r:id="rId45"/>
    <p:sldLayoutId id="2147483881" r:id="rId46"/>
    <p:sldLayoutId id="2147483661" r:id="rId47"/>
    <p:sldLayoutId id="2147483882" r:id="rId48"/>
    <p:sldLayoutId id="2147483869" r:id="rId49"/>
    <p:sldLayoutId id="2147483759" r:id="rId50"/>
    <p:sldLayoutId id="2147483883" r:id="rId51"/>
    <p:sldLayoutId id="2147483874" r:id="rId52"/>
    <p:sldLayoutId id="2147483716" r:id="rId53"/>
    <p:sldLayoutId id="2147483696" r:id="rId54"/>
    <p:sldLayoutId id="2147483873" r:id="rId55"/>
    <p:sldLayoutId id="2147483723" r:id="rId56"/>
    <p:sldLayoutId id="2147483877" r:id="rId57"/>
    <p:sldLayoutId id="2147483878" r:id="rId58"/>
    <p:sldLayoutId id="2147483880" r:id="rId59"/>
    <p:sldLayoutId id="2147483879" r:id="rId60"/>
    <p:sldLayoutId id="2147483685" r:id="rId61"/>
    <p:sldLayoutId id="2147483689" r:id="rId62"/>
    <p:sldLayoutId id="2147483733" r:id="rId63"/>
    <p:sldLayoutId id="2147483688" r:id="rId64"/>
    <p:sldLayoutId id="2147483718" r:id="rId65"/>
    <p:sldLayoutId id="2147483675" r:id="rId66"/>
    <p:sldLayoutId id="2147483714" r:id="rId67"/>
    <p:sldLayoutId id="2147483694" r:id="rId68"/>
    <p:sldLayoutId id="2147483695" r:id="rId69"/>
    <p:sldLayoutId id="2147483693" r:id="rId70"/>
    <p:sldLayoutId id="2147483698" r:id="rId71"/>
    <p:sldLayoutId id="2147483889" r:id="rId72"/>
    <p:sldLayoutId id="2147483892" r:id="rId73"/>
    <p:sldLayoutId id="2147483900" r:id="rId74"/>
    <p:sldLayoutId id="2147483891" r:id="rId75"/>
    <p:sldLayoutId id="2147483806" r:id="rId76"/>
    <p:sldLayoutId id="2147483888" r:id="rId77"/>
    <p:sldLayoutId id="2147483890" r:id="rId78"/>
    <p:sldLayoutId id="2147483807" r:id="rId79"/>
    <p:sldLayoutId id="2147483732" r:id="rId80"/>
    <p:sldLayoutId id="2147483886" r:id="rId81"/>
    <p:sldLayoutId id="2147483887" r:id="rId82"/>
    <p:sldLayoutId id="2147483872" r:id="rId83"/>
    <p:sldLayoutId id="2147483722" r:id="rId84"/>
    <p:sldLayoutId id="2147483720" r:id="rId85"/>
    <p:sldLayoutId id="2147483721" r:id="rId86"/>
    <p:sldLayoutId id="2147483906" r:id="rId87"/>
    <p:sldLayoutId id="2147483724" r:id="rId88"/>
    <p:sldLayoutId id="2147483668" r:id="rId89"/>
    <p:sldLayoutId id="2147483745" r:id="rId90"/>
    <p:sldLayoutId id="2147483868" r:id="rId91"/>
    <p:sldLayoutId id="2147483669" r:id="rId92"/>
    <p:sldLayoutId id="2147483787" r:id="rId93"/>
    <p:sldLayoutId id="2147483788" r:id="rId94"/>
    <p:sldLayoutId id="2147483789" r:id="rId95"/>
    <p:sldLayoutId id="2147483750" r:id="rId96"/>
    <p:sldLayoutId id="2147483785" r:id="rId97"/>
    <p:sldLayoutId id="2147483791" r:id="rId98"/>
    <p:sldLayoutId id="2147483786" r:id="rId99"/>
    <p:sldLayoutId id="2147483792" r:id="rId100"/>
    <p:sldLayoutId id="2147483717" r:id="rId101"/>
    <p:sldLayoutId id="2147483803" r:id="rId102"/>
    <p:sldLayoutId id="2147483804" r:id="rId103"/>
    <p:sldLayoutId id="2147483805" r:id="rId104"/>
    <p:sldLayoutId id="2147483795" r:id="rId105"/>
  </p:sldLayoutIdLst>
  <p:hf hdr="0" dt="0"/>
  <p:txStyles>
    <p:titleStyle>
      <a:lvl1pPr algn="l" defTabSz="1371417"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1371417" rtl="0" eaLnBrk="1" latinLnBrk="0" hangingPunct="1">
        <a:lnSpc>
          <a:spcPct val="110000"/>
        </a:lnSpc>
        <a:spcBef>
          <a:spcPts val="2100"/>
        </a:spcBef>
        <a:buSzPct val="85000"/>
        <a:buFontTx/>
        <a:buNone/>
        <a:defRPr sz="2000" kern="1200">
          <a:solidFill>
            <a:schemeClr val="tx1"/>
          </a:solidFill>
          <a:latin typeface="+mn-lt"/>
          <a:ea typeface="+mn-ea"/>
          <a:cs typeface="+mn-cs"/>
        </a:defRPr>
      </a:lvl1pPr>
      <a:lvl2pPr marL="22225" indent="0" algn="l" defTabSz="1371417" rtl="0" eaLnBrk="1" latinLnBrk="0" hangingPunct="1">
        <a:lnSpc>
          <a:spcPct val="110000"/>
        </a:lnSpc>
        <a:spcBef>
          <a:spcPts val="2100"/>
        </a:spcBef>
        <a:buSzPct val="85000"/>
        <a:buFontTx/>
        <a:buNone/>
        <a:tabLst/>
        <a:defRPr sz="2000" kern="1200">
          <a:solidFill>
            <a:schemeClr val="tx1"/>
          </a:solidFill>
          <a:latin typeface="+mn-lt"/>
          <a:ea typeface="+mn-ea"/>
          <a:cs typeface="+mn-cs"/>
        </a:defRPr>
      </a:lvl2pPr>
      <a:lvl3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3pPr>
      <a:lvl4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4pPr>
      <a:lvl5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40" userDrawn="1">
          <p15:clr>
            <a:srgbClr val="F26B43"/>
          </p15:clr>
        </p15:guide>
        <p15:guide id="2" pos="11158" userDrawn="1">
          <p15:clr>
            <a:srgbClr val="F26B43"/>
          </p15:clr>
        </p15:guide>
        <p15:guide id="4" orient="horz" pos="6120" userDrawn="1">
          <p15:clr>
            <a:srgbClr val="F26B43"/>
          </p15:clr>
        </p15:guide>
        <p15:guide id="5" pos="1133" userDrawn="1">
          <p15:clr>
            <a:srgbClr val="F26B43"/>
          </p15:clr>
        </p15:guide>
        <p15:guide id="6" pos="1247" userDrawn="1">
          <p15:clr>
            <a:srgbClr val="F26B43"/>
          </p15:clr>
        </p15:guide>
        <p15:guide id="7" pos="2018" userDrawn="1">
          <p15:clr>
            <a:srgbClr val="F26B43"/>
          </p15:clr>
        </p15:guide>
        <p15:guide id="8" pos="2154" userDrawn="1">
          <p15:clr>
            <a:srgbClr val="F26B43"/>
          </p15:clr>
        </p15:guide>
        <p15:guide id="9" pos="2948" userDrawn="1">
          <p15:clr>
            <a:srgbClr val="F26B43"/>
          </p15:clr>
        </p15:guide>
        <p15:guide id="10" pos="3061" userDrawn="1">
          <p15:clr>
            <a:srgbClr val="F26B43"/>
          </p15:clr>
        </p15:guide>
        <p15:guide id="11" pos="3855" userDrawn="1">
          <p15:clr>
            <a:srgbClr val="F26B43"/>
          </p15:clr>
        </p15:guide>
        <p15:guide id="12" pos="3968" userDrawn="1">
          <p15:clr>
            <a:srgbClr val="F26B43"/>
          </p15:clr>
        </p15:guide>
        <p15:guide id="13" pos="4739" userDrawn="1">
          <p15:clr>
            <a:srgbClr val="F26B43"/>
          </p15:clr>
        </p15:guide>
        <p15:guide id="14" pos="4875" userDrawn="1">
          <p15:clr>
            <a:srgbClr val="F26B43"/>
          </p15:clr>
        </p15:guide>
        <p15:guide id="15" pos="5669" userDrawn="1">
          <p15:clr>
            <a:srgbClr val="F26B43"/>
          </p15:clr>
        </p15:guide>
        <p15:guide id="16" pos="5783" userDrawn="1">
          <p15:clr>
            <a:srgbClr val="F26B43"/>
          </p15:clr>
        </p15:guide>
        <p15:guide id="17" pos="6576" userDrawn="1">
          <p15:clr>
            <a:srgbClr val="F26B43"/>
          </p15:clr>
        </p15:guide>
        <p15:guide id="18" pos="6690" userDrawn="1">
          <p15:clr>
            <a:srgbClr val="F26B43"/>
          </p15:clr>
        </p15:guide>
        <p15:guide id="19" pos="7484" userDrawn="1">
          <p15:clr>
            <a:srgbClr val="F26B43"/>
          </p15:clr>
        </p15:guide>
        <p15:guide id="20" pos="7597" userDrawn="1">
          <p15:clr>
            <a:srgbClr val="F26B43"/>
          </p15:clr>
        </p15:guide>
        <p15:guide id="21" pos="8368" userDrawn="1">
          <p15:clr>
            <a:srgbClr val="F26B43"/>
          </p15:clr>
        </p15:guide>
        <p15:guide id="22" pos="8504" userDrawn="1">
          <p15:clr>
            <a:srgbClr val="F26B43"/>
          </p15:clr>
        </p15:guide>
        <p15:guide id="23" pos="9298" userDrawn="1">
          <p15:clr>
            <a:srgbClr val="F26B43"/>
          </p15:clr>
        </p15:guide>
        <p15:guide id="24" pos="9411" userDrawn="1">
          <p15:clr>
            <a:srgbClr val="F26B43"/>
          </p15:clr>
        </p15:guide>
        <p15:guide id="25" pos="10205" userDrawn="1">
          <p15:clr>
            <a:srgbClr val="F26B43"/>
          </p15:clr>
        </p15:guide>
        <p15:guide id="26" pos="10319" userDrawn="1">
          <p15:clr>
            <a:srgbClr val="F26B43"/>
          </p15:clr>
        </p15:guide>
        <p15:guide id="28" orient="horz" pos="563" userDrawn="1">
          <p15:clr>
            <a:srgbClr val="F26B43"/>
          </p15:clr>
        </p15:guide>
        <p15:guide id="29" orient="horz" pos="1380" userDrawn="1">
          <p15:clr>
            <a:srgbClr val="F26B43"/>
          </p15:clr>
        </p15:guide>
        <p15:guide id="30" orient="horz" pos="8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9.xml"/><Relationship Id="rId5" Type="http://schemas.openxmlformats.org/officeDocument/2006/relationships/chart" Target="../charts/chart12.xml"/><Relationship Id="rId4" Type="http://schemas.openxmlformats.org/officeDocument/2006/relationships/chart" Target="../charts/chart11.xml"/></Relationships>
</file>

<file path=ppt/slides/_rels/slide12.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68.jpg"/><Relationship Id="rId3" Type="http://schemas.openxmlformats.org/officeDocument/2006/relationships/image" Target="../media/image58.jpg"/><Relationship Id="rId7" Type="http://schemas.openxmlformats.org/officeDocument/2006/relationships/image" Target="../media/image62.jpg"/><Relationship Id="rId12" Type="http://schemas.openxmlformats.org/officeDocument/2006/relationships/image" Target="../media/image67.jpg"/><Relationship Id="rId2" Type="http://schemas.openxmlformats.org/officeDocument/2006/relationships/image" Target="../media/image57.jpg"/><Relationship Id="rId1" Type="http://schemas.openxmlformats.org/officeDocument/2006/relationships/slideLayout" Target="../slideLayouts/slideLayout92.xml"/><Relationship Id="rId6" Type="http://schemas.openxmlformats.org/officeDocument/2006/relationships/image" Target="../media/image61.jpg"/><Relationship Id="rId11" Type="http://schemas.openxmlformats.org/officeDocument/2006/relationships/image" Target="../media/image66.gif"/><Relationship Id="rId5" Type="http://schemas.openxmlformats.org/officeDocument/2006/relationships/image" Target="../media/image60.jpg"/><Relationship Id="rId10" Type="http://schemas.openxmlformats.org/officeDocument/2006/relationships/image" Target="../media/image65.jpg"/><Relationship Id="rId4" Type="http://schemas.openxmlformats.org/officeDocument/2006/relationships/image" Target="../media/image59.jpg"/><Relationship Id="rId9" Type="http://schemas.openxmlformats.org/officeDocument/2006/relationships/image" Target="../media/image64.jp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jpg"/><Relationship Id="rId1" Type="http://schemas.openxmlformats.org/officeDocument/2006/relationships/slideLayout" Target="../slideLayouts/slideLayout69.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mrmcdanielsteacherpage.wikispaces.com/Table+of+Contents" TargetMode="External"/><Relationship Id="rId1" Type="http://schemas.openxmlformats.org/officeDocument/2006/relationships/slideLayout" Target="../slideLayouts/slideLayout40.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92.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chart" Target="../charts/chart5.xml"/><Relationship Id="rId7"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89.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jpg"/><Relationship Id="rId4" Type="http://schemas.openxmlformats.org/officeDocument/2006/relationships/image" Target="../media/image48.png"/><Relationship Id="rId9" Type="http://schemas.openxmlformats.org/officeDocument/2006/relationships/image" Target="../media/image54.jpg"/></Relationships>
</file>

<file path=ppt/slides/_rels/slide8.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chart" Target="../charts/chart6.xml"/><Relationship Id="rId1" Type="http://schemas.openxmlformats.org/officeDocument/2006/relationships/slideLayout" Target="../slideLayouts/slideLayout89.xml"/><Relationship Id="rId6" Type="http://schemas.openxmlformats.org/officeDocument/2006/relationships/image" Target="../media/image54.jpg"/><Relationship Id="rId5" Type="http://schemas.openxmlformats.org/officeDocument/2006/relationships/image" Target="../media/image51.jpg"/><Relationship Id="rId4" Type="http://schemas.openxmlformats.org/officeDocument/2006/relationships/image" Target="../media/image50.jpg"/><Relationship Id="rId9" Type="http://schemas.openxmlformats.org/officeDocument/2006/relationships/image" Target="../media/image53.jp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7.xml"/><Relationship Id="rId1" Type="http://schemas.openxmlformats.org/officeDocument/2006/relationships/slideLayout" Target="../slideLayouts/slideLayout8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0797701" y="3093396"/>
            <a:ext cx="5233587" cy="2871217"/>
          </a:xfrm>
        </p:spPr>
        <p:txBody>
          <a:bodyPr>
            <a:normAutofit/>
          </a:bodyPr>
          <a:lstStyle/>
          <a:p>
            <a:r>
              <a:rPr lang="en-US" sz="3600" u="sng" dirty="0"/>
              <a:t>Insights Reports of leading fashion brand retailer, Australia</a:t>
            </a:r>
          </a:p>
          <a:p>
            <a:r>
              <a:rPr lang="en-US" sz="3600" u="sng" dirty="0"/>
              <a:t>October, 2017</a:t>
            </a:r>
          </a:p>
        </p:txBody>
      </p:sp>
    </p:spTree>
    <p:extLst>
      <p:ext uri="{BB962C8B-B14F-4D97-AF65-F5344CB8AC3E}">
        <p14:creationId xmlns:p14="http://schemas.microsoft.com/office/powerpoint/2010/main" val="116571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B4AB333-2500-463A-9180-8F6C2D75158B}"/>
              </a:ext>
            </a:extLst>
          </p:cNvPr>
          <p:cNvSpPr>
            <a:spLocks noGrp="1"/>
          </p:cNvSpPr>
          <p:nvPr>
            <p:ph idx="1"/>
          </p:nvPr>
        </p:nvSpPr>
        <p:spPr>
          <a:xfrm>
            <a:off x="539720" y="1551156"/>
            <a:ext cx="5556280" cy="417898"/>
          </a:xfrm>
        </p:spPr>
        <p:txBody>
          <a:bodyPr/>
          <a:lstStyle/>
          <a:p>
            <a:r>
              <a:rPr lang="en-US" dirty="0"/>
              <a:t>Auckland</a:t>
            </a:r>
            <a:endParaRPr lang="en-IN" dirty="0"/>
          </a:p>
        </p:txBody>
      </p:sp>
      <p:sp>
        <p:nvSpPr>
          <p:cNvPr id="3" name="Title 2">
            <a:extLst>
              <a:ext uri="{FF2B5EF4-FFF2-40B4-BE49-F238E27FC236}">
                <a16:creationId xmlns:a16="http://schemas.microsoft.com/office/drawing/2014/main" xmlns="" id="{BD58DEB7-086B-402E-99B8-2A3313C8604C}"/>
              </a:ext>
            </a:extLst>
          </p:cNvPr>
          <p:cNvSpPr>
            <a:spLocks noGrp="1"/>
          </p:cNvSpPr>
          <p:nvPr>
            <p:ph type="title"/>
          </p:nvPr>
        </p:nvSpPr>
        <p:spPr/>
        <p:txBody>
          <a:bodyPr/>
          <a:lstStyle/>
          <a:p>
            <a:r>
              <a:rPr lang="en-US" dirty="0"/>
              <a:t>Effects of temperature on sales</a:t>
            </a:r>
            <a:endParaRPr lang="en-IN" dirty="0"/>
          </a:p>
        </p:txBody>
      </p:sp>
      <p:sp>
        <p:nvSpPr>
          <p:cNvPr id="7" name="Content Placeholder 6">
            <a:extLst>
              <a:ext uri="{FF2B5EF4-FFF2-40B4-BE49-F238E27FC236}">
                <a16:creationId xmlns:a16="http://schemas.microsoft.com/office/drawing/2014/main" xmlns="" id="{B12FC07E-0C46-406F-B1D6-63219B3B0452}"/>
              </a:ext>
            </a:extLst>
          </p:cNvPr>
          <p:cNvSpPr>
            <a:spLocks noGrp="1"/>
          </p:cNvSpPr>
          <p:nvPr>
            <p:ph idx="17"/>
          </p:nvPr>
        </p:nvSpPr>
        <p:spPr>
          <a:xfrm>
            <a:off x="9832419" y="1527532"/>
            <a:ext cx="5556280" cy="428208"/>
          </a:xfrm>
        </p:spPr>
        <p:txBody>
          <a:bodyPr/>
          <a:lstStyle/>
          <a:p>
            <a:r>
              <a:rPr lang="en-US" dirty="0"/>
              <a:t>Sydney</a:t>
            </a:r>
            <a:endParaRPr lang="en-IN" dirty="0"/>
          </a:p>
        </p:txBody>
      </p:sp>
      <p:sp>
        <p:nvSpPr>
          <p:cNvPr id="11" name="Text Placeholder 10">
            <a:extLst>
              <a:ext uri="{FF2B5EF4-FFF2-40B4-BE49-F238E27FC236}">
                <a16:creationId xmlns:a16="http://schemas.microsoft.com/office/drawing/2014/main" xmlns="" id="{D8F20D05-DBD5-47B7-B118-E463AEEBCAFC}"/>
              </a:ext>
            </a:extLst>
          </p:cNvPr>
          <p:cNvSpPr>
            <a:spLocks noGrp="1"/>
          </p:cNvSpPr>
          <p:nvPr>
            <p:ph type="body" sz="quarter" idx="13"/>
          </p:nvPr>
        </p:nvSpPr>
        <p:spPr>
          <a:xfrm>
            <a:off x="539720" y="1093963"/>
            <a:ext cx="11520489" cy="385242"/>
          </a:xfrm>
        </p:spPr>
        <p:txBody>
          <a:bodyPr/>
          <a:lstStyle/>
          <a:p>
            <a:r>
              <a:rPr lang="en-US" dirty="0"/>
              <a:t>Analysis of 2 top performing city of Australia and New Zealand</a:t>
            </a:r>
            <a:endParaRPr lang="en-IN" dirty="0"/>
          </a:p>
        </p:txBody>
      </p:sp>
      <p:graphicFrame>
        <p:nvGraphicFramePr>
          <p:cNvPr id="14" name="Chart 13">
            <a:extLst>
              <a:ext uri="{FF2B5EF4-FFF2-40B4-BE49-F238E27FC236}">
                <a16:creationId xmlns:a16="http://schemas.microsoft.com/office/drawing/2014/main" xmlns="" id="{7BD01544-8F92-4F0E-BBC9-EBE92861E3CD}"/>
              </a:ext>
            </a:extLst>
          </p:cNvPr>
          <p:cNvGraphicFramePr/>
          <p:nvPr>
            <p:extLst>
              <p:ext uri="{D42A27DB-BD31-4B8C-83A1-F6EECF244321}">
                <p14:modId xmlns:p14="http://schemas.microsoft.com/office/powerpoint/2010/main" val="2691651207"/>
              </p:ext>
            </p:extLst>
          </p:nvPr>
        </p:nvGraphicFramePr>
        <p:xfrm>
          <a:off x="539720" y="2041002"/>
          <a:ext cx="8185462" cy="6130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xmlns="" id="{8D4C5485-CA57-4CE1-AA7F-BA4A63FF5177}"/>
              </a:ext>
            </a:extLst>
          </p:cNvPr>
          <p:cNvGraphicFramePr/>
          <p:nvPr>
            <p:extLst>
              <p:ext uri="{D42A27DB-BD31-4B8C-83A1-F6EECF244321}">
                <p14:modId xmlns:p14="http://schemas.microsoft.com/office/powerpoint/2010/main" val="1786733953"/>
              </p:ext>
            </p:extLst>
          </p:nvPr>
        </p:nvGraphicFramePr>
        <p:xfrm>
          <a:off x="9562819" y="2022971"/>
          <a:ext cx="7791479" cy="6130231"/>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Rounded Corners 17">
            <a:extLst>
              <a:ext uri="{FF2B5EF4-FFF2-40B4-BE49-F238E27FC236}">
                <a16:creationId xmlns:a16="http://schemas.microsoft.com/office/drawing/2014/main" xmlns="" id="{032853A5-0737-4F17-934B-6BB7CCD85659}"/>
              </a:ext>
            </a:extLst>
          </p:cNvPr>
          <p:cNvSpPr/>
          <p:nvPr/>
        </p:nvSpPr>
        <p:spPr>
          <a:xfrm>
            <a:off x="541186" y="8624174"/>
            <a:ext cx="16813112" cy="780865"/>
          </a:xfrm>
          <a:prstGeom prst="roundRect">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There is a trend of increase in sales when the temperature increases. Some possible reason behind this is- people are at  home and shopping online or there is a possibility that some discounts or offers were going on those days. So according to those factors, the campaign can be optimized.  </a:t>
            </a:r>
            <a:endParaRPr lang="en-IN" sz="1800" dirty="0"/>
          </a:p>
        </p:txBody>
      </p:sp>
      <p:pic>
        <p:nvPicPr>
          <p:cNvPr id="19" name="MiQ logo">
            <a:extLst>
              <a:ext uri="{FF2B5EF4-FFF2-40B4-BE49-F238E27FC236}">
                <a16:creationId xmlns:a16="http://schemas.microsoft.com/office/drawing/2014/main" xmlns="" id="{610A6224-ACD7-4DE6-A1E4-75E689155A3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8472" b="-8579"/>
          <a:stretch/>
        </p:blipFill>
        <p:spPr>
          <a:xfrm>
            <a:off x="12610559" y="194355"/>
            <a:ext cx="1539332" cy="691289"/>
          </a:xfrm>
          <a:prstGeom prst="rect">
            <a:avLst/>
          </a:prstGeom>
        </p:spPr>
      </p:pic>
      <p:sp>
        <p:nvSpPr>
          <p:cNvPr id="20" name="Footer Placeholder 2">
            <a:extLst>
              <a:ext uri="{FF2B5EF4-FFF2-40B4-BE49-F238E27FC236}">
                <a16:creationId xmlns:a16="http://schemas.microsoft.com/office/drawing/2014/main" xmlns="" id="{53EF8174-D0D9-40CA-B79E-E7A4BDCEDE4A}"/>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Tree>
    <p:extLst>
      <p:ext uri="{BB962C8B-B14F-4D97-AF65-F5344CB8AC3E}">
        <p14:creationId xmlns:p14="http://schemas.microsoft.com/office/powerpoint/2010/main" val="4291306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iQ logo">
            <a:extLst>
              <a:ext uri="{FF2B5EF4-FFF2-40B4-BE49-F238E27FC236}">
                <a16:creationId xmlns:a16="http://schemas.microsoft.com/office/drawing/2014/main" xmlns="" id="{2EB15A27-5B56-D84A-963B-72C13C07CD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5780359" y="479185"/>
            <a:ext cx="1539332" cy="691289"/>
          </a:xfrm>
          <a:prstGeom prst="rect">
            <a:avLst/>
          </a:prstGeom>
        </p:spPr>
      </p:pic>
      <p:sp>
        <p:nvSpPr>
          <p:cNvPr id="35" name="Title 1">
            <a:extLst>
              <a:ext uri="{FF2B5EF4-FFF2-40B4-BE49-F238E27FC236}">
                <a16:creationId xmlns:a16="http://schemas.microsoft.com/office/drawing/2014/main" xmlns="" id="{4507FD84-36F5-4286-9CC5-3B828DEFCF4C}"/>
              </a:ext>
            </a:extLst>
          </p:cNvPr>
          <p:cNvSpPr>
            <a:spLocks noGrp="1"/>
          </p:cNvSpPr>
          <p:nvPr>
            <p:ph type="title"/>
          </p:nvPr>
        </p:nvSpPr>
        <p:spPr/>
        <p:txBody>
          <a:bodyPr/>
          <a:lstStyle/>
          <a:p>
            <a:r>
              <a:rPr lang="en-US" dirty="0"/>
              <a:t>Analysis on single and multiple purchasers</a:t>
            </a:r>
          </a:p>
        </p:txBody>
      </p:sp>
      <p:graphicFrame>
        <p:nvGraphicFramePr>
          <p:cNvPr id="9" name="Chart 8">
            <a:extLst>
              <a:ext uri="{FF2B5EF4-FFF2-40B4-BE49-F238E27FC236}">
                <a16:creationId xmlns:a16="http://schemas.microsoft.com/office/drawing/2014/main" xmlns="" id="{34B3C0BB-71CF-44EA-9167-A114A08BD74D}"/>
              </a:ext>
            </a:extLst>
          </p:cNvPr>
          <p:cNvGraphicFramePr/>
          <p:nvPr>
            <p:extLst>
              <p:ext uri="{D42A27DB-BD31-4B8C-83A1-F6EECF244321}">
                <p14:modId xmlns:p14="http://schemas.microsoft.com/office/powerpoint/2010/main" val="4252401169"/>
              </p:ext>
            </p:extLst>
          </p:nvPr>
        </p:nvGraphicFramePr>
        <p:xfrm>
          <a:off x="539749" y="1170474"/>
          <a:ext cx="7047895" cy="406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xmlns="" id="{24E0DAB0-9C83-4AFF-B953-7886252606AB}"/>
              </a:ext>
            </a:extLst>
          </p:cNvPr>
          <p:cNvGraphicFramePr/>
          <p:nvPr>
            <p:extLst>
              <p:ext uri="{D42A27DB-BD31-4B8C-83A1-F6EECF244321}">
                <p14:modId xmlns:p14="http://schemas.microsoft.com/office/powerpoint/2010/main" val="209980570"/>
              </p:ext>
            </p:extLst>
          </p:nvPr>
        </p:nvGraphicFramePr>
        <p:xfrm>
          <a:off x="8651876" y="1170474"/>
          <a:ext cx="7047895" cy="406400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xmlns="" id="{15E40233-D0AF-4E14-B675-2E7ACE05E293}"/>
              </a:ext>
            </a:extLst>
          </p:cNvPr>
          <p:cNvSpPr txBox="1"/>
          <p:nvPr/>
        </p:nvSpPr>
        <p:spPr>
          <a:xfrm>
            <a:off x="853440" y="5485722"/>
            <a:ext cx="14926919" cy="707886"/>
          </a:xfrm>
          <a:prstGeom prst="rect">
            <a:avLst/>
          </a:prstGeom>
          <a:noFill/>
        </p:spPr>
        <p:txBody>
          <a:bodyPr wrap="square" rtlCol="0">
            <a:spAutoFit/>
          </a:bodyPr>
          <a:lstStyle/>
          <a:p>
            <a:pPr marL="457200" indent="-457200" algn="just">
              <a:buFont typeface="Arial" panose="020B0604020202020204" pitchFamily="34" charset="0"/>
              <a:buChar char="•"/>
            </a:pPr>
            <a:r>
              <a:rPr lang="en-US" sz="2000" dirty="0"/>
              <a:t>Distribution of both the sales count and revenue shows that almost 86% of the buyers are single purchaser.</a:t>
            </a:r>
          </a:p>
          <a:p>
            <a:pPr marL="457200" indent="-457200" algn="just">
              <a:buFont typeface="Arial" panose="020B0604020202020204" pitchFamily="34" charset="0"/>
              <a:buChar char="•"/>
            </a:pPr>
            <a:r>
              <a:rPr lang="en-US" sz="2000" dirty="0"/>
              <a:t>Average order value for the single and multiple purchasers are almost same which is $131 and $134 respectively.</a:t>
            </a:r>
            <a:endParaRPr lang="en-IN" sz="2000" dirty="0"/>
          </a:p>
        </p:txBody>
      </p:sp>
      <p:graphicFrame>
        <p:nvGraphicFramePr>
          <p:cNvPr id="14" name="Table 13">
            <a:extLst>
              <a:ext uri="{FF2B5EF4-FFF2-40B4-BE49-F238E27FC236}">
                <a16:creationId xmlns:a16="http://schemas.microsoft.com/office/drawing/2014/main" xmlns="" id="{5FC1A180-B68B-4FC5-B9BE-117A567CA53A}"/>
              </a:ext>
            </a:extLst>
          </p:cNvPr>
          <p:cNvGraphicFramePr>
            <a:graphicFrameLocks noGrp="1"/>
          </p:cNvGraphicFramePr>
          <p:nvPr>
            <p:extLst>
              <p:ext uri="{D42A27DB-BD31-4B8C-83A1-F6EECF244321}">
                <p14:modId xmlns:p14="http://schemas.microsoft.com/office/powerpoint/2010/main" val="3847681977"/>
              </p:ext>
            </p:extLst>
          </p:nvPr>
        </p:nvGraphicFramePr>
        <p:xfrm>
          <a:off x="539749" y="6303564"/>
          <a:ext cx="15240609" cy="1188720"/>
        </p:xfrm>
        <a:graphic>
          <a:graphicData uri="http://schemas.openxmlformats.org/drawingml/2006/table">
            <a:tbl>
              <a:tblPr firstRow="1" bandRow="1">
                <a:tableStyleId>{5C22544A-7EE6-4342-B048-85BDC9FD1C3A}</a:tableStyleId>
              </a:tblPr>
              <a:tblGrid>
                <a:gridCol w="4127953">
                  <a:extLst>
                    <a:ext uri="{9D8B030D-6E8A-4147-A177-3AD203B41FA5}">
                      <a16:colId xmlns:a16="http://schemas.microsoft.com/office/drawing/2014/main" xmlns="" val="3382039646"/>
                    </a:ext>
                  </a:extLst>
                </a:gridCol>
                <a:gridCol w="6032453">
                  <a:extLst>
                    <a:ext uri="{9D8B030D-6E8A-4147-A177-3AD203B41FA5}">
                      <a16:colId xmlns:a16="http://schemas.microsoft.com/office/drawing/2014/main" xmlns="" val="303518095"/>
                    </a:ext>
                  </a:extLst>
                </a:gridCol>
                <a:gridCol w="5080203">
                  <a:extLst>
                    <a:ext uri="{9D8B030D-6E8A-4147-A177-3AD203B41FA5}">
                      <a16:colId xmlns:a16="http://schemas.microsoft.com/office/drawing/2014/main" xmlns="" val="3883889474"/>
                    </a:ext>
                  </a:extLst>
                </a:gridCol>
              </a:tblGrid>
              <a:tr h="370840">
                <a:tc>
                  <a:txBody>
                    <a:bodyPr/>
                    <a:lstStyle/>
                    <a:p>
                      <a:pPr algn="ctr"/>
                      <a:endParaRPr lang="en-IN" sz="2000" b="0" dirty="0"/>
                    </a:p>
                  </a:txBody>
                  <a:tcPr/>
                </a:tc>
                <a:tc>
                  <a:txBody>
                    <a:bodyPr/>
                    <a:lstStyle/>
                    <a:p>
                      <a:pPr algn="ctr"/>
                      <a:r>
                        <a:rPr lang="en-US" sz="2000" b="0" dirty="0"/>
                        <a:t>Single Purchaser</a:t>
                      </a:r>
                      <a:endParaRPr lang="en-IN" sz="2000" b="0" dirty="0"/>
                    </a:p>
                  </a:txBody>
                  <a:tcPr/>
                </a:tc>
                <a:tc>
                  <a:txBody>
                    <a:bodyPr/>
                    <a:lstStyle/>
                    <a:p>
                      <a:pPr algn="ctr"/>
                      <a:r>
                        <a:rPr lang="en-US" sz="2000" b="0" dirty="0"/>
                        <a:t>Multiple Purchaser</a:t>
                      </a:r>
                      <a:endParaRPr lang="en-IN" sz="2000" b="0" dirty="0"/>
                    </a:p>
                  </a:txBody>
                  <a:tcPr/>
                </a:tc>
                <a:extLst>
                  <a:ext uri="{0D108BD9-81ED-4DB2-BD59-A6C34878D82A}">
                    <a16:rowId xmlns:a16="http://schemas.microsoft.com/office/drawing/2014/main" xmlns="" val="3107100361"/>
                  </a:ext>
                </a:extLst>
              </a:tr>
              <a:tr h="370840">
                <a:tc>
                  <a:txBody>
                    <a:bodyPr/>
                    <a:lstStyle/>
                    <a:p>
                      <a:pPr algn="ctr"/>
                      <a:r>
                        <a:rPr lang="en-US" sz="2000" b="0" dirty="0"/>
                        <a:t>Counts</a:t>
                      </a:r>
                      <a:endParaRPr lang="en-IN" sz="2000" b="0" dirty="0"/>
                    </a:p>
                  </a:txBody>
                  <a:tcPr/>
                </a:tc>
                <a:tc>
                  <a:txBody>
                    <a:bodyPr/>
                    <a:lstStyle/>
                    <a:p>
                      <a:pPr algn="ctr"/>
                      <a:r>
                        <a:rPr lang="en-US" sz="2000" b="0" dirty="0"/>
                        <a:t>85085</a:t>
                      </a:r>
                      <a:endParaRPr lang="en-IN" sz="2000" b="0" dirty="0"/>
                    </a:p>
                  </a:txBody>
                  <a:tcPr/>
                </a:tc>
                <a:tc>
                  <a:txBody>
                    <a:bodyPr/>
                    <a:lstStyle/>
                    <a:p>
                      <a:pPr algn="ctr"/>
                      <a:r>
                        <a:rPr lang="en-US" sz="2000" b="0" dirty="0"/>
                        <a:t>13745</a:t>
                      </a:r>
                      <a:endParaRPr lang="en-IN" sz="2000" b="0" dirty="0"/>
                    </a:p>
                  </a:txBody>
                  <a:tcPr/>
                </a:tc>
                <a:extLst>
                  <a:ext uri="{0D108BD9-81ED-4DB2-BD59-A6C34878D82A}">
                    <a16:rowId xmlns:a16="http://schemas.microsoft.com/office/drawing/2014/main" xmlns="" val="4242380425"/>
                  </a:ext>
                </a:extLst>
              </a:tr>
              <a:tr h="370840">
                <a:tc>
                  <a:txBody>
                    <a:bodyPr/>
                    <a:lstStyle/>
                    <a:p>
                      <a:pPr algn="ctr"/>
                      <a:r>
                        <a:rPr lang="en-US" sz="2000" b="0" dirty="0"/>
                        <a:t>Purchase Frequency</a:t>
                      </a:r>
                      <a:endParaRPr lang="en-IN" sz="2000" b="0" dirty="0"/>
                    </a:p>
                  </a:txBody>
                  <a:tcPr/>
                </a:tc>
                <a:tc>
                  <a:txBody>
                    <a:bodyPr/>
                    <a:lstStyle/>
                    <a:p>
                      <a:pPr algn="ctr"/>
                      <a:r>
                        <a:rPr lang="en-US" sz="2000" b="0" dirty="0"/>
                        <a:t>1</a:t>
                      </a:r>
                      <a:endParaRPr lang="en-IN" sz="2000" b="0" dirty="0"/>
                    </a:p>
                  </a:txBody>
                  <a:tcPr/>
                </a:tc>
                <a:tc>
                  <a:txBody>
                    <a:bodyPr/>
                    <a:lstStyle/>
                    <a:p>
                      <a:pPr algn="ctr"/>
                      <a:r>
                        <a:rPr lang="en-US" sz="2000" b="0" dirty="0"/>
                        <a:t>2.33</a:t>
                      </a:r>
                      <a:endParaRPr lang="en-IN" sz="2000" b="0" dirty="0"/>
                    </a:p>
                  </a:txBody>
                  <a:tcPr/>
                </a:tc>
                <a:extLst>
                  <a:ext uri="{0D108BD9-81ED-4DB2-BD59-A6C34878D82A}">
                    <a16:rowId xmlns:a16="http://schemas.microsoft.com/office/drawing/2014/main" xmlns="" val="132016213"/>
                  </a:ext>
                </a:extLst>
              </a:tr>
            </a:tbl>
          </a:graphicData>
        </a:graphic>
      </p:graphicFrame>
      <p:sp>
        <p:nvSpPr>
          <p:cNvPr id="15" name="TextBox 14">
            <a:extLst>
              <a:ext uri="{FF2B5EF4-FFF2-40B4-BE49-F238E27FC236}">
                <a16:creationId xmlns:a16="http://schemas.microsoft.com/office/drawing/2014/main" xmlns="" id="{C683D4EC-83B8-4726-B85A-8C4A746F8324}"/>
              </a:ext>
            </a:extLst>
          </p:cNvPr>
          <p:cNvSpPr txBox="1"/>
          <p:nvPr/>
        </p:nvSpPr>
        <p:spPr>
          <a:xfrm>
            <a:off x="539750" y="7526909"/>
            <a:ext cx="13025120" cy="307777"/>
          </a:xfrm>
          <a:prstGeom prst="rect">
            <a:avLst/>
          </a:prstGeom>
          <a:noFill/>
        </p:spPr>
        <p:txBody>
          <a:bodyPr wrap="square" rtlCol="0">
            <a:spAutoFit/>
          </a:bodyPr>
          <a:lstStyle/>
          <a:p>
            <a:r>
              <a:rPr lang="en-US" sz="1400" dirty="0"/>
              <a:t>N.B. Purchase frequency=(Total no of orders/No of unique customers)</a:t>
            </a:r>
            <a:endParaRPr lang="en-IN" sz="1400" dirty="0"/>
          </a:p>
        </p:txBody>
      </p:sp>
      <p:sp>
        <p:nvSpPr>
          <p:cNvPr id="32" name="Footer Placeholder 2">
            <a:extLst>
              <a:ext uri="{FF2B5EF4-FFF2-40B4-BE49-F238E27FC236}">
                <a16:creationId xmlns:a16="http://schemas.microsoft.com/office/drawing/2014/main" xmlns="" id="{B566324B-076B-4BA6-8EE8-A98B1240CB26}"/>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graphicFrame>
        <p:nvGraphicFramePr>
          <p:cNvPr id="20" name="Table 19">
            <a:extLst>
              <a:ext uri="{FF2B5EF4-FFF2-40B4-BE49-F238E27FC236}">
                <a16:creationId xmlns:a16="http://schemas.microsoft.com/office/drawing/2014/main" xmlns="" id="{A34E8013-BFF4-4F23-A260-D91430D8B8A8}"/>
              </a:ext>
            </a:extLst>
          </p:cNvPr>
          <p:cNvGraphicFramePr>
            <a:graphicFrameLocks noGrp="1"/>
          </p:cNvGraphicFramePr>
          <p:nvPr>
            <p:extLst>
              <p:ext uri="{D42A27DB-BD31-4B8C-83A1-F6EECF244321}">
                <p14:modId xmlns:p14="http://schemas.microsoft.com/office/powerpoint/2010/main" val="4162282949"/>
              </p:ext>
            </p:extLst>
          </p:nvPr>
        </p:nvGraphicFramePr>
        <p:xfrm>
          <a:off x="575946" y="7910017"/>
          <a:ext cx="15204412" cy="792480"/>
        </p:xfrm>
        <a:graphic>
          <a:graphicData uri="http://schemas.openxmlformats.org/drawingml/2006/table">
            <a:tbl>
              <a:tblPr firstRow="1" bandRow="1">
                <a:tableStyleId>{21E4AEA4-8DFA-4A89-87EB-49C32662AFE0}</a:tableStyleId>
              </a:tblPr>
              <a:tblGrid>
                <a:gridCol w="7044054">
                  <a:extLst>
                    <a:ext uri="{9D8B030D-6E8A-4147-A177-3AD203B41FA5}">
                      <a16:colId xmlns:a16="http://schemas.microsoft.com/office/drawing/2014/main" xmlns="" val="1760420593"/>
                    </a:ext>
                  </a:extLst>
                </a:gridCol>
                <a:gridCol w="8160358">
                  <a:extLst>
                    <a:ext uri="{9D8B030D-6E8A-4147-A177-3AD203B41FA5}">
                      <a16:colId xmlns:a16="http://schemas.microsoft.com/office/drawing/2014/main" xmlns="" val="1622895387"/>
                    </a:ext>
                  </a:extLst>
                </a:gridCol>
              </a:tblGrid>
              <a:tr h="370840">
                <a:tc>
                  <a:txBody>
                    <a:bodyPr/>
                    <a:lstStyle/>
                    <a:p>
                      <a:r>
                        <a:rPr lang="en-US" sz="2000" b="0" dirty="0"/>
                        <a:t>Overall average unique quantity</a:t>
                      </a:r>
                      <a:endParaRPr lang="en-IN" sz="2000" b="0" dirty="0"/>
                    </a:p>
                  </a:txBody>
                  <a:tcPr/>
                </a:tc>
                <a:tc>
                  <a:txBody>
                    <a:bodyPr/>
                    <a:lstStyle/>
                    <a:p>
                      <a:r>
                        <a:rPr lang="en-US" sz="2000" b="0" dirty="0"/>
                        <a:t>2</a:t>
                      </a:r>
                      <a:endParaRPr lang="en-IN" sz="2000" b="0" dirty="0"/>
                    </a:p>
                  </a:txBody>
                  <a:tcPr/>
                </a:tc>
                <a:extLst>
                  <a:ext uri="{0D108BD9-81ED-4DB2-BD59-A6C34878D82A}">
                    <a16:rowId xmlns:a16="http://schemas.microsoft.com/office/drawing/2014/main" xmlns="" val="3524258355"/>
                  </a:ext>
                </a:extLst>
              </a:tr>
              <a:tr h="370840">
                <a:tc>
                  <a:txBody>
                    <a:bodyPr/>
                    <a:lstStyle/>
                    <a:p>
                      <a:r>
                        <a:rPr lang="en-US" sz="2000" b="0" dirty="0"/>
                        <a:t>Overall average revenue per order</a:t>
                      </a:r>
                      <a:endParaRPr lang="en-IN" sz="2000" b="0" dirty="0"/>
                    </a:p>
                  </a:txBody>
                  <a:tcPr/>
                </a:tc>
                <a:tc>
                  <a:txBody>
                    <a:bodyPr/>
                    <a:lstStyle/>
                    <a:p>
                      <a:r>
                        <a:rPr lang="en-US" sz="2000" b="0" dirty="0"/>
                        <a:t>$134</a:t>
                      </a:r>
                      <a:endParaRPr lang="en-IN" sz="2000" b="0" dirty="0"/>
                    </a:p>
                  </a:txBody>
                  <a:tcPr/>
                </a:tc>
                <a:extLst>
                  <a:ext uri="{0D108BD9-81ED-4DB2-BD59-A6C34878D82A}">
                    <a16:rowId xmlns:a16="http://schemas.microsoft.com/office/drawing/2014/main" xmlns="" val="781479485"/>
                  </a:ext>
                </a:extLst>
              </a:tr>
            </a:tbl>
          </a:graphicData>
        </a:graphic>
      </p:graphicFrame>
    </p:spTree>
    <p:extLst>
      <p:ext uri="{BB962C8B-B14F-4D97-AF65-F5344CB8AC3E}">
        <p14:creationId xmlns:p14="http://schemas.microsoft.com/office/powerpoint/2010/main" val="405647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xmlns="" id="{B69CB4FE-91EF-4626-B5D5-961C741688B4}"/>
              </a:ext>
            </a:extLst>
          </p:cNvPr>
          <p:cNvSpPr txBox="1">
            <a:spLocks/>
          </p:cNvSpPr>
          <p:nvPr/>
        </p:nvSpPr>
        <p:spPr>
          <a:xfrm>
            <a:off x="168220" y="365761"/>
            <a:ext cx="11104618" cy="277934"/>
          </a:xfrm>
          <a:prstGeom prst="rect">
            <a:avLst/>
          </a:prstGeom>
        </p:spPr>
        <p:txBody>
          <a:bodyPr/>
          <a:lstStyle>
            <a:lvl1pPr algn="l" defTabSz="1371417" rtl="0" eaLnBrk="1" latinLnBrk="0" hangingPunct="1">
              <a:lnSpc>
                <a:spcPct val="90000"/>
              </a:lnSpc>
              <a:spcBef>
                <a:spcPct val="0"/>
              </a:spcBef>
              <a:buNone/>
              <a:defRPr sz="3000" b="1" kern="1200">
                <a:solidFill>
                  <a:schemeClr val="tx1"/>
                </a:solidFill>
                <a:latin typeface="+mj-lt"/>
                <a:ea typeface="+mj-ea"/>
                <a:cs typeface="+mj-cs"/>
              </a:defRPr>
            </a:lvl1pPr>
          </a:lstStyle>
          <a:p>
            <a:r>
              <a:rPr lang="en-US" dirty="0"/>
              <a:t>Product Affinities – Weekly Analysis</a:t>
            </a:r>
          </a:p>
        </p:txBody>
      </p:sp>
      <p:sp>
        <p:nvSpPr>
          <p:cNvPr id="15" name="Arrow: Right 14">
            <a:extLst>
              <a:ext uri="{FF2B5EF4-FFF2-40B4-BE49-F238E27FC236}">
                <a16:creationId xmlns:a16="http://schemas.microsoft.com/office/drawing/2014/main" xmlns="" id="{7BE628DC-6A1D-45DC-A4DA-90CC6A543BFE}"/>
              </a:ext>
            </a:extLst>
          </p:cNvPr>
          <p:cNvSpPr/>
          <p:nvPr/>
        </p:nvSpPr>
        <p:spPr>
          <a:xfrm>
            <a:off x="5151949" y="1276256"/>
            <a:ext cx="653531" cy="359304"/>
          </a:xfrm>
          <a:prstGeom prst="rightArrow">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314F454-3AD1-408C-B0F5-D36FAAC8033B}"/>
              </a:ext>
            </a:extLst>
          </p:cNvPr>
          <p:cNvSpPr/>
          <p:nvPr/>
        </p:nvSpPr>
        <p:spPr>
          <a:xfrm>
            <a:off x="370718" y="808804"/>
            <a:ext cx="15409642" cy="3327981"/>
          </a:xfrm>
          <a:prstGeom prst="rect">
            <a:avLst/>
          </a:prstGeom>
          <a:noFill/>
          <a:ln w="15875">
            <a:solidFill>
              <a:srgbClr val="EA0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6500"/>
              </a:highlight>
            </a:endParaRPr>
          </a:p>
        </p:txBody>
      </p:sp>
      <p:sp>
        <p:nvSpPr>
          <p:cNvPr id="19" name="Rectangle 18">
            <a:extLst>
              <a:ext uri="{FF2B5EF4-FFF2-40B4-BE49-F238E27FC236}">
                <a16:creationId xmlns:a16="http://schemas.microsoft.com/office/drawing/2014/main" xmlns="" id="{DBA967A2-FD71-4067-87A1-02390F515B89}"/>
              </a:ext>
            </a:extLst>
          </p:cNvPr>
          <p:cNvSpPr/>
          <p:nvPr/>
        </p:nvSpPr>
        <p:spPr>
          <a:xfrm>
            <a:off x="342279" y="4250217"/>
            <a:ext cx="15438081" cy="2376650"/>
          </a:xfrm>
          <a:prstGeom prst="rect">
            <a:avLst/>
          </a:prstGeom>
          <a:noFill/>
          <a:ln w="15875">
            <a:solidFill>
              <a:srgbClr val="FF6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xmlns="" id="{9A0B05AF-5292-4C47-9FED-884548732D02}"/>
              </a:ext>
            </a:extLst>
          </p:cNvPr>
          <p:cNvSpPr/>
          <p:nvPr/>
        </p:nvSpPr>
        <p:spPr>
          <a:xfrm>
            <a:off x="11159094" y="1270099"/>
            <a:ext cx="653531" cy="359304"/>
          </a:xfrm>
          <a:prstGeom prst="rightArrow">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xmlns="" id="{52411807-1BD3-45DF-9DA3-1661F2DA0236}"/>
              </a:ext>
            </a:extLst>
          </p:cNvPr>
          <p:cNvSpPr/>
          <p:nvPr/>
        </p:nvSpPr>
        <p:spPr>
          <a:xfrm>
            <a:off x="4723469" y="2666547"/>
            <a:ext cx="524927" cy="521370"/>
          </a:xfrm>
          <a:prstGeom prst="mathPlus">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EBECA"/>
              </a:solidFill>
            </a:endParaRPr>
          </a:p>
        </p:txBody>
      </p:sp>
      <p:sp>
        <p:nvSpPr>
          <p:cNvPr id="24" name="Arrow: Right 23">
            <a:extLst>
              <a:ext uri="{FF2B5EF4-FFF2-40B4-BE49-F238E27FC236}">
                <a16:creationId xmlns:a16="http://schemas.microsoft.com/office/drawing/2014/main" xmlns="" id="{23A212BC-2D86-40A8-AFA0-4EC13209A365}"/>
              </a:ext>
            </a:extLst>
          </p:cNvPr>
          <p:cNvSpPr/>
          <p:nvPr/>
        </p:nvSpPr>
        <p:spPr>
          <a:xfrm>
            <a:off x="10024737" y="5137153"/>
            <a:ext cx="653531" cy="359304"/>
          </a:xfrm>
          <a:prstGeom prst="rightArrow">
            <a:avLst/>
          </a:prstGeom>
          <a:solidFill>
            <a:srgbClr val="EA0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xmlns="" id="{FE351784-D685-4E7A-86DC-761BD5E2748F}"/>
              </a:ext>
            </a:extLst>
          </p:cNvPr>
          <p:cNvSpPr/>
          <p:nvPr/>
        </p:nvSpPr>
        <p:spPr>
          <a:xfrm>
            <a:off x="7274595" y="2788479"/>
            <a:ext cx="653531" cy="359304"/>
          </a:xfrm>
          <a:prstGeom prst="rightArrow">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2A6E1EC3-B908-49D7-A0F1-0EB0A8A44739}"/>
              </a:ext>
            </a:extLst>
          </p:cNvPr>
          <p:cNvSpPr/>
          <p:nvPr/>
        </p:nvSpPr>
        <p:spPr>
          <a:xfrm>
            <a:off x="5835645" y="1858847"/>
            <a:ext cx="2141850" cy="39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latin typeface="Lato Light" panose="020F0502020204030203"/>
                <a:cs typeface="Lato Black" panose="020F0A02020204030203" pitchFamily="34" charset="0"/>
              </a:rPr>
              <a:t>Palmetto tights</a:t>
            </a:r>
          </a:p>
        </p:txBody>
      </p:sp>
      <p:sp>
        <p:nvSpPr>
          <p:cNvPr id="29" name="Rectangle 28">
            <a:extLst>
              <a:ext uri="{FF2B5EF4-FFF2-40B4-BE49-F238E27FC236}">
                <a16:creationId xmlns:a16="http://schemas.microsoft.com/office/drawing/2014/main" xmlns="" id="{7F5FB9A2-27DD-4CCB-B87A-1611796BD967}"/>
              </a:ext>
            </a:extLst>
          </p:cNvPr>
          <p:cNvSpPr/>
          <p:nvPr/>
        </p:nvSpPr>
        <p:spPr>
          <a:xfrm>
            <a:off x="2365767" y="1890646"/>
            <a:ext cx="2444367" cy="311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latin typeface="Lato Light" panose="020F0502020204030203"/>
                <a:cs typeface="Lato Black" panose="020F0A02020204030203" pitchFamily="34" charset="0"/>
              </a:rPr>
              <a:t>Palmetto Bra</a:t>
            </a:r>
          </a:p>
        </p:txBody>
      </p:sp>
      <p:sp>
        <p:nvSpPr>
          <p:cNvPr id="32" name="Rectangle 31">
            <a:extLst>
              <a:ext uri="{FF2B5EF4-FFF2-40B4-BE49-F238E27FC236}">
                <a16:creationId xmlns:a16="http://schemas.microsoft.com/office/drawing/2014/main" xmlns="" id="{5E2A6CB5-F532-49FE-92CF-634190BC185D}"/>
              </a:ext>
            </a:extLst>
          </p:cNvPr>
          <p:cNvSpPr/>
          <p:nvPr/>
        </p:nvSpPr>
        <p:spPr>
          <a:xfrm>
            <a:off x="8802554" y="2025531"/>
            <a:ext cx="2444367" cy="39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latin typeface="Lato Light" panose="020F0502020204030203"/>
                <a:cs typeface="Lato Black" panose="020F0A02020204030203" pitchFamily="34" charset="0"/>
              </a:rPr>
              <a:t>Iika</a:t>
            </a:r>
            <a:r>
              <a:rPr lang="en-US" sz="1200" dirty="0">
                <a:solidFill>
                  <a:schemeClr val="tx2"/>
                </a:solidFill>
                <a:latin typeface="Lato Light" panose="020F0502020204030203"/>
                <a:cs typeface="Lato Black" panose="020F0A02020204030203" pitchFamily="34" charset="0"/>
              </a:rPr>
              <a:t> Slides</a:t>
            </a:r>
          </a:p>
        </p:txBody>
      </p:sp>
      <p:sp>
        <p:nvSpPr>
          <p:cNvPr id="33" name="Rectangle 32">
            <a:extLst>
              <a:ext uri="{FF2B5EF4-FFF2-40B4-BE49-F238E27FC236}">
                <a16:creationId xmlns:a16="http://schemas.microsoft.com/office/drawing/2014/main" xmlns="" id="{3E84F6EA-8FD5-4689-9B0D-800492499977}"/>
              </a:ext>
            </a:extLst>
          </p:cNvPr>
          <p:cNvSpPr/>
          <p:nvPr/>
        </p:nvSpPr>
        <p:spPr>
          <a:xfrm>
            <a:off x="11770566" y="2020644"/>
            <a:ext cx="2444367" cy="391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latin typeface="Lato Light" panose="020F0502020204030203"/>
                <a:cs typeface="Lato Black" panose="020F0A02020204030203" pitchFamily="34" charset="0"/>
              </a:rPr>
              <a:t>Tacita</a:t>
            </a:r>
            <a:r>
              <a:rPr lang="en-US" sz="1200" dirty="0">
                <a:solidFill>
                  <a:schemeClr val="tx2"/>
                </a:solidFill>
                <a:latin typeface="Lato Light" panose="020F0502020204030203"/>
                <a:cs typeface="Lato Black" panose="020F0A02020204030203" pitchFamily="34" charset="0"/>
              </a:rPr>
              <a:t> Pearl Stud Slides</a:t>
            </a:r>
          </a:p>
        </p:txBody>
      </p:sp>
      <p:sp>
        <p:nvSpPr>
          <p:cNvPr id="39" name="TextBox 38">
            <a:extLst>
              <a:ext uri="{FF2B5EF4-FFF2-40B4-BE49-F238E27FC236}">
                <a16:creationId xmlns:a16="http://schemas.microsoft.com/office/drawing/2014/main" xmlns="" id="{A581C9A9-DCE2-4BE7-9D26-1A113B68E18A}"/>
              </a:ext>
            </a:extLst>
          </p:cNvPr>
          <p:cNvSpPr txBox="1"/>
          <p:nvPr/>
        </p:nvSpPr>
        <p:spPr>
          <a:xfrm>
            <a:off x="4508224" y="6062872"/>
            <a:ext cx="1547041" cy="276999"/>
          </a:xfrm>
          <a:prstGeom prst="rect">
            <a:avLst/>
          </a:prstGeom>
          <a:noFill/>
        </p:spPr>
        <p:txBody>
          <a:bodyPr wrap="square" rtlCol="0">
            <a:spAutoFit/>
          </a:bodyPr>
          <a:lstStyle/>
          <a:p>
            <a:pPr algn="ctr"/>
            <a:r>
              <a:rPr lang="en-US" sz="1200" dirty="0">
                <a:latin typeface="Lato Light" panose="020F0502020204030203"/>
                <a:cs typeface="Lato Medium" panose="020F0602020204030203" pitchFamily="34" charset="0"/>
              </a:rPr>
              <a:t>Adina Block heels</a:t>
            </a:r>
          </a:p>
        </p:txBody>
      </p:sp>
      <p:sp>
        <p:nvSpPr>
          <p:cNvPr id="40" name="TextBox 39">
            <a:extLst>
              <a:ext uri="{FF2B5EF4-FFF2-40B4-BE49-F238E27FC236}">
                <a16:creationId xmlns:a16="http://schemas.microsoft.com/office/drawing/2014/main" xmlns="" id="{6CFF4791-5331-470A-ABA7-4FCAE9483715}"/>
              </a:ext>
            </a:extLst>
          </p:cNvPr>
          <p:cNvSpPr txBox="1"/>
          <p:nvPr/>
        </p:nvSpPr>
        <p:spPr>
          <a:xfrm>
            <a:off x="7838010" y="6154091"/>
            <a:ext cx="1498677" cy="276999"/>
          </a:xfrm>
          <a:prstGeom prst="rect">
            <a:avLst/>
          </a:prstGeom>
          <a:noFill/>
        </p:spPr>
        <p:txBody>
          <a:bodyPr wrap="square" rtlCol="0">
            <a:spAutoFit/>
          </a:bodyPr>
          <a:lstStyle/>
          <a:p>
            <a:pPr algn="ctr"/>
            <a:r>
              <a:rPr lang="en-US" sz="1200" dirty="0">
                <a:latin typeface="Lato Light" panose="020F0502020204030203"/>
                <a:cs typeface="Lato Medium" panose="020F0602020204030203" pitchFamily="34" charset="0"/>
              </a:rPr>
              <a:t>Lunar Block heels</a:t>
            </a:r>
          </a:p>
        </p:txBody>
      </p:sp>
      <p:sp>
        <p:nvSpPr>
          <p:cNvPr id="41" name="TextBox 40">
            <a:extLst>
              <a:ext uri="{FF2B5EF4-FFF2-40B4-BE49-F238E27FC236}">
                <a16:creationId xmlns:a16="http://schemas.microsoft.com/office/drawing/2014/main" xmlns="" id="{D4317654-C07C-4341-B501-250D383A2A0D}"/>
              </a:ext>
            </a:extLst>
          </p:cNvPr>
          <p:cNvSpPr txBox="1"/>
          <p:nvPr/>
        </p:nvSpPr>
        <p:spPr>
          <a:xfrm>
            <a:off x="11159094" y="6073486"/>
            <a:ext cx="1747165" cy="276999"/>
          </a:xfrm>
          <a:prstGeom prst="rect">
            <a:avLst/>
          </a:prstGeom>
          <a:noFill/>
        </p:spPr>
        <p:txBody>
          <a:bodyPr wrap="square" rtlCol="0">
            <a:spAutoFit/>
          </a:bodyPr>
          <a:lstStyle/>
          <a:p>
            <a:pPr algn="ctr"/>
            <a:r>
              <a:rPr lang="en-US" sz="1200" dirty="0">
                <a:latin typeface="Lato Light" panose="020F0502020204030203"/>
                <a:cs typeface="Lato Medium" panose="020F0602020204030203" pitchFamily="34" charset="0"/>
              </a:rPr>
              <a:t>Amelia Block heels</a:t>
            </a:r>
          </a:p>
        </p:txBody>
      </p:sp>
      <p:pic>
        <p:nvPicPr>
          <p:cNvPr id="44" name="Picture 43">
            <a:extLst>
              <a:ext uri="{FF2B5EF4-FFF2-40B4-BE49-F238E27FC236}">
                <a16:creationId xmlns:a16="http://schemas.microsoft.com/office/drawing/2014/main" xmlns="" id="{D41C9676-5EA2-489F-8C5C-0CBBB2F21479}"/>
              </a:ext>
            </a:extLst>
          </p:cNvPr>
          <p:cNvPicPr>
            <a:picLocks noChangeAspect="1"/>
          </p:cNvPicPr>
          <p:nvPr/>
        </p:nvPicPr>
        <p:blipFill>
          <a:blip r:embed="rId2"/>
          <a:stretch>
            <a:fillRect/>
          </a:stretch>
        </p:blipFill>
        <p:spPr>
          <a:xfrm>
            <a:off x="3124786" y="844979"/>
            <a:ext cx="1081944" cy="1043372"/>
          </a:xfrm>
          <a:prstGeom prst="rect">
            <a:avLst/>
          </a:prstGeom>
        </p:spPr>
      </p:pic>
      <p:pic>
        <p:nvPicPr>
          <p:cNvPr id="46" name="Picture 45">
            <a:extLst>
              <a:ext uri="{FF2B5EF4-FFF2-40B4-BE49-F238E27FC236}">
                <a16:creationId xmlns:a16="http://schemas.microsoft.com/office/drawing/2014/main" xmlns="" id="{39FD96A1-5669-4580-BA43-B44A28BBE54F}"/>
              </a:ext>
            </a:extLst>
          </p:cNvPr>
          <p:cNvPicPr>
            <a:picLocks noChangeAspect="1"/>
          </p:cNvPicPr>
          <p:nvPr/>
        </p:nvPicPr>
        <p:blipFill>
          <a:blip r:embed="rId3"/>
          <a:stretch>
            <a:fillRect/>
          </a:stretch>
        </p:blipFill>
        <p:spPr>
          <a:xfrm>
            <a:off x="6456453" y="926139"/>
            <a:ext cx="1010697" cy="1010697"/>
          </a:xfrm>
          <a:prstGeom prst="rect">
            <a:avLst/>
          </a:prstGeom>
        </p:spPr>
      </p:pic>
      <p:sp>
        <p:nvSpPr>
          <p:cNvPr id="47" name="TextBox 46">
            <a:extLst>
              <a:ext uri="{FF2B5EF4-FFF2-40B4-BE49-F238E27FC236}">
                <a16:creationId xmlns:a16="http://schemas.microsoft.com/office/drawing/2014/main" xmlns="" id="{60E5DBD1-F6E6-41EE-910E-FD97AC153FF1}"/>
              </a:ext>
            </a:extLst>
          </p:cNvPr>
          <p:cNvSpPr txBox="1"/>
          <p:nvPr/>
        </p:nvSpPr>
        <p:spPr>
          <a:xfrm>
            <a:off x="539750" y="926140"/>
            <a:ext cx="1269596" cy="338554"/>
          </a:xfrm>
          <a:prstGeom prst="rect">
            <a:avLst/>
          </a:prstGeom>
          <a:noFill/>
        </p:spPr>
        <p:txBody>
          <a:bodyPr wrap="square" rtlCol="0">
            <a:spAutoFit/>
          </a:bodyPr>
          <a:lstStyle/>
          <a:p>
            <a:r>
              <a:rPr lang="en-US" sz="1600" dirty="0">
                <a:solidFill>
                  <a:srgbClr val="EA00AD"/>
                </a:solidFill>
              </a:rPr>
              <a:t>First Week</a:t>
            </a:r>
            <a:endParaRPr lang="en-IN" sz="1600" dirty="0">
              <a:solidFill>
                <a:srgbClr val="EA00AD"/>
              </a:solidFill>
            </a:endParaRPr>
          </a:p>
        </p:txBody>
      </p:sp>
      <p:pic>
        <p:nvPicPr>
          <p:cNvPr id="49" name="Picture 48">
            <a:extLst>
              <a:ext uri="{FF2B5EF4-FFF2-40B4-BE49-F238E27FC236}">
                <a16:creationId xmlns:a16="http://schemas.microsoft.com/office/drawing/2014/main" xmlns="" id="{A463BDA7-1A4C-4C87-91B4-7F3EBC5CB500}"/>
              </a:ext>
            </a:extLst>
          </p:cNvPr>
          <p:cNvPicPr>
            <a:picLocks noChangeAspect="1"/>
          </p:cNvPicPr>
          <p:nvPr/>
        </p:nvPicPr>
        <p:blipFill>
          <a:blip r:embed="rId4"/>
          <a:stretch>
            <a:fillRect/>
          </a:stretch>
        </p:blipFill>
        <p:spPr>
          <a:xfrm>
            <a:off x="9606410" y="891017"/>
            <a:ext cx="836656" cy="1045820"/>
          </a:xfrm>
          <a:prstGeom prst="rect">
            <a:avLst/>
          </a:prstGeom>
        </p:spPr>
      </p:pic>
      <p:pic>
        <p:nvPicPr>
          <p:cNvPr id="51" name="Picture 50">
            <a:extLst>
              <a:ext uri="{FF2B5EF4-FFF2-40B4-BE49-F238E27FC236}">
                <a16:creationId xmlns:a16="http://schemas.microsoft.com/office/drawing/2014/main" xmlns="" id="{F9287FE1-E256-46D0-A6F1-D8444567FD84}"/>
              </a:ext>
            </a:extLst>
          </p:cNvPr>
          <p:cNvPicPr>
            <a:picLocks noChangeAspect="1"/>
          </p:cNvPicPr>
          <p:nvPr/>
        </p:nvPicPr>
        <p:blipFill>
          <a:blip r:embed="rId5"/>
          <a:stretch>
            <a:fillRect/>
          </a:stretch>
        </p:blipFill>
        <p:spPr>
          <a:xfrm>
            <a:off x="12289715" y="873972"/>
            <a:ext cx="900232" cy="1151559"/>
          </a:xfrm>
          <a:prstGeom prst="rect">
            <a:avLst/>
          </a:prstGeom>
        </p:spPr>
      </p:pic>
      <p:pic>
        <p:nvPicPr>
          <p:cNvPr id="54" name="Picture 53">
            <a:extLst>
              <a:ext uri="{FF2B5EF4-FFF2-40B4-BE49-F238E27FC236}">
                <a16:creationId xmlns:a16="http://schemas.microsoft.com/office/drawing/2014/main" xmlns="" id="{BB273684-191B-44DE-A38C-19A997285E5C}"/>
              </a:ext>
            </a:extLst>
          </p:cNvPr>
          <p:cNvPicPr>
            <a:picLocks noChangeAspect="1"/>
          </p:cNvPicPr>
          <p:nvPr/>
        </p:nvPicPr>
        <p:blipFill>
          <a:blip r:embed="rId6"/>
          <a:stretch>
            <a:fillRect/>
          </a:stretch>
        </p:blipFill>
        <p:spPr>
          <a:xfrm>
            <a:off x="3172130" y="2321273"/>
            <a:ext cx="901879" cy="1315856"/>
          </a:xfrm>
          <a:prstGeom prst="rect">
            <a:avLst/>
          </a:prstGeom>
        </p:spPr>
      </p:pic>
      <p:pic>
        <p:nvPicPr>
          <p:cNvPr id="56" name="Picture 55">
            <a:extLst>
              <a:ext uri="{FF2B5EF4-FFF2-40B4-BE49-F238E27FC236}">
                <a16:creationId xmlns:a16="http://schemas.microsoft.com/office/drawing/2014/main" xmlns="" id="{81658FCB-57EA-48B4-AEC9-178BD6AA34CF}"/>
              </a:ext>
            </a:extLst>
          </p:cNvPr>
          <p:cNvPicPr>
            <a:picLocks noChangeAspect="1"/>
          </p:cNvPicPr>
          <p:nvPr/>
        </p:nvPicPr>
        <p:blipFill>
          <a:blip r:embed="rId7"/>
          <a:stretch>
            <a:fillRect/>
          </a:stretch>
        </p:blipFill>
        <p:spPr>
          <a:xfrm>
            <a:off x="5474632" y="2282668"/>
            <a:ext cx="1308453" cy="1308453"/>
          </a:xfrm>
          <a:prstGeom prst="rect">
            <a:avLst/>
          </a:prstGeom>
        </p:spPr>
      </p:pic>
      <p:pic>
        <p:nvPicPr>
          <p:cNvPr id="58" name="Picture 57">
            <a:extLst>
              <a:ext uri="{FF2B5EF4-FFF2-40B4-BE49-F238E27FC236}">
                <a16:creationId xmlns:a16="http://schemas.microsoft.com/office/drawing/2014/main" xmlns="" id="{7B5D7F9D-E05D-4C53-A910-0C71388155B4}"/>
              </a:ext>
            </a:extLst>
          </p:cNvPr>
          <p:cNvPicPr>
            <a:picLocks noChangeAspect="1"/>
          </p:cNvPicPr>
          <p:nvPr/>
        </p:nvPicPr>
        <p:blipFill>
          <a:blip r:embed="rId8"/>
          <a:stretch>
            <a:fillRect/>
          </a:stretch>
        </p:blipFill>
        <p:spPr>
          <a:xfrm>
            <a:off x="8297957" y="2299608"/>
            <a:ext cx="1308453" cy="1308453"/>
          </a:xfrm>
          <a:prstGeom prst="rect">
            <a:avLst/>
          </a:prstGeom>
        </p:spPr>
      </p:pic>
      <p:sp>
        <p:nvSpPr>
          <p:cNvPr id="59" name="TextBox 58">
            <a:extLst>
              <a:ext uri="{FF2B5EF4-FFF2-40B4-BE49-F238E27FC236}">
                <a16:creationId xmlns:a16="http://schemas.microsoft.com/office/drawing/2014/main" xmlns="" id="{393241E9-A1CF-4414-9AD4-23840915D68A}"/>
              </a:ext>
            </a:extLst>
          </p:cNvPr>
          <p:cNvSpPr txBox="1"/>
          <p:nvPr/>
        </p:nvSpPr>
        <p:spPr>
          <a:xfrm>
            <a:off x="3012856" y="3620497"/>
            <a:ext cx="1710613" cy="461665"/>
          </a:xfrm>
          <a:prstGeom prst="rect">
            <a:avLst/>
          </a:prstGeom>
          <a:noFill/>
        </p:spPr>
        <p:txBody>
          <a:bodyPr wrap="square" rtlCol="0">
            <a:spAutoFit/>
          </a:bodyPr>
          <a:lstStyle/>
          <a:p>
            <a:r>
              <a:rPr lang="en-US" sz="1200" dirty="0"/>
              <a:t>Men’s Skinny leg sweatpants</a:t>
            </a:r>
            <a:endParaRPr lang="en-IN" sz="1200" dirty="0"/>
          </a:p>
        </p:txBody>
      </p:sp>
      <p:sp>
        <p:nvSpPr>
          <p:cNvPr id="60" name="TextBox 59">
            <a:extLst>
              <a:ext uri="{FF2B5EF4-FFF2-40B4-BE49-F238E27FC236}">
                <a16:creationId xmlns:a16="http://schemas.microsoft.com/office/drawing/2014/main" xmlns="" id="{417FD110-84DC-43D3-9661-B22CE7ED6277}"/>
              </a:ext>
            </a:extLst>
          </p:cNvPr>
          <p:cNvSpPr txBox="1"/>
          <p:nvPr/>
        </p:nvSpPr>
        <p:spPr>
          <a:xfrm>
            <a:off x="5603424" y="3762112"/>
            <a:ext cx="1303146" cy="276999"/>
          </a:xfrm>
          <a:prstGeom prst="rect">
            <a:avLst/>
          </a:prstGeom>
          <a:noFill/>
        </p:spPr>
        <p:txBody>
          <a:bodyPr wrap="square" rtlCol="0">
            <a:spAutoFit/>
          </a:bodyPr>
          <a:lstStyle/>
          <a:p>
            <a:r>
              <a:rPr lang="en-US" sz="1200" dirty="0"/>
              <a:t>Warrior Shorts</a:t>
            </a:r>
            <a:endParaRPr lang="en-IN" sz="1200" dirty="0"/>
          </a:p>
        </p:txBody>
      </p:sp>
      <p:sp>
        <p:nvSpPr>
          <p:cNvPr id="61" name="TextBox 60">
            <a:extLst>
              <a:ext uri="{FF2B5EF4-FFF2-40B4-BE49-F238E27FC236}">
                <a16:creationId xmlns:a16="http://schemas.microsoft.com/office/drawing/2014/main" xmlns="" id="{B875878F-D413-4239-A3FD-94521BF994AA}"/>
              </a:ext>
            </a:extLst>
          </p:cNvPr>
          <p:cNvSpPr txBox="1"/>
          <p:nvPr/>
        </p:nvSpPr>
        <p:spPr>
          <a:xfrm>
            <a:off x="8159329" y="3712829"/>
            <a:ext cx="1969341" cy="276999"/>
          </a:xfrm>
          <a:prstGeom prst="rect">
            <a:avLst/>
          </a:prstGeom>
          <a:noFill/>
        </p:spPr>
        <p:txBody>
          <a:bodyPr wrap="square" rtlCol="0">
            <a:spAutoFit/>
          </a:bodyPr>
          <a:lstStyle/>
          <a:p>
            <a:r>
              <a:rPr lang="en-IN" sz="1200" dirty="0"/>
              <a:t>Champion Jersey Shorts</a:t>
            </a:r>
          </a:p>
        </p:txBody>
      </p:sp>
      <p:sp>
        <p:nvSpPr>
          <p:cNvPr id="62" name="TextBox 61">
            <a:extLst>
              <a:ext uri="{FF2B5EF4-FFF2-40B4-BE49-F238E27FC236}">
                <a16:creationId xmlns:a16="http://schemas.microsoft.com/office/drawing/2014/main" xmlns="" id="{F712220D-CFB2-4AC3-852D-841600DE02C9}"/>
              </a:ext>
            </a:extLst>
          </p:cNvPr>
          <p:cNvSpPr txBox="1"/>
          <p:nvPr/>
        </p:nvSpPr>
        <p:spPr>
          <a:xfrm>
            <a:off x="370717" y="4390196"/>
            <a:ext cx="1807254" cy="338554"/>
          </a:xfrm>
          <a:prstGeom prst="rect">
            <a:avLst/>
          </a:prstGeom>
          <a:noFill/>
        </p:spPr>
        <p:txBody>
          <a:bodyPr wrap="square" rtlCol="0">
            <a:spAutoFit/>
          </a:bodyPr>
          <a:lstStyle/>
          <a:p>
            <a:r>
              <a:rPr lang="en-US" sz="1600" dirty="0">
                <a:solidFill>
                  <a:srgbClr val="FF6500"/>
                </a:solidFill>
              </a:rPr>
              <a:t>Second Week</a:t>
            </a:r>
            <a:endParaRPr lang="en-IN" sz="1600" dirty="0">
              <a:solidFill>
                <a:srgbClr val="FF6500"/>
              </a:solidFill>
            </a:endParaRPr>
          </a:p>
        </p:txBody>
      </p:sp>
      <p:pic>
        <p:nvPicPr>
          <p:cNvPr id="64" name="Picture 63">
            <a:extLst>
              <a:ext uri="{FF2B5EF4-FFF2-40B4-BE49-F238E27FC236}">
                <a16:creationId xmlns:a16="http://schemas.microsoft.com/office/drawing/2014/main" xmlns="" id="{F8B49E77-D7E8-4529-A796-022C0813296B}"/>
              </a:ext>
            </a:extLst>
          </p:cNvPr>
          <p:cNvPicPr>
            <a:picLocks noChangeAspect="1"/>
          </p:cNvPicPr>
          <p:nvPr/>
        </p:nvPicPr>
        <p:blipFill>
          <a:blip r:embed="rId9"/>
          <a:stretch>
            <a:fillRect/>
          </a:stretch>
        </p:blipFill>
        <p:spPr>
          <a:xfrm>
            <a:off x="4664023" y="4621983"/>
            <a:ext cx="1235445" cy="1338071"/>
          </a:xfrm>
          <a:prstGeom prst="rect">
            <a:avLst/>
          </a:prstGeom>
        </p:spPr>
      </p:pic>
      <p:sp>
        <p:nvSpPr>
          <p:cNvPr id="65" name="Plus Sign 64">
            <a:extLst>
              <a:ext uri="{FF2B5EF4-FFF2-40B4-BE49-F238E27FC236}">
                <a16:creationId xmlns:a16="http://schemas.microsoft.com/office/drawing/2014/main" xmlns="" id="{B2EFABFA-3251-4C48-9F6B-F0E9F572393C}"/>
              </a:ext>
            </a:extLst>
          </p:cNvPr>
          <p:cNvSpPr/>
          <p:nvPr/>
        </p:nvSpPr>
        <p:spPr>
          <a:xfrm>
            <a:off x="6514747" y="5064985"/>
            <a:ext cx="536675" cy="571735"/>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xmlns="" id="{444F8A61-D032-44C8-8E09-99C7378C4626}"/>
              </a:ext>
            </a:extLst>
          </p:cNvPr>
          <p:cNvPicPr>
            <a:picLocks noChangeAspect="1"/>
          </p:cNvPicPr>
          <p:nvPr/>
        </p:nvPicPr>
        <p:blipFill>
          <a:blip r:embed="rId10"/>
          <a:stretch>
            <a:fillRect/>
          </a:stretch>
        </p:blipFill>
        <p:spPr>
          <a:xfrm>
            <a:off x="7922933" y="4621983"/>
            <a:ext cx="1110620" cy="1389643"/>
          </a:xfrm>
          <a:prstGeom prst="rect">
            <a:avLst/>
          </a:prstGeom>
        </p:spPr>
      </p:pic>
      <p:pic>
        <p:nvPicPr>
          <p:cNvPr id="69" name="Picture 68">
            <a:extLst>
              <a:ext uri="{FF2B5EF4-FFF2-40B4-BE49-F238E27FC236}">
                <a16:creationId xmlns:a16="http://schemas.microsoft.com/office/drawing/2014/main" xmlns="" id="{10EAA3CE-9479-4AA5-886C-08C027B98464}"/>
              </a:ext>
            </a:extLst>
          </p:cNvPr>
          <p:cNvPicPr>
            <a:picLocks noChangeAspect="1"/>
          </p:cNvPicPr>
          <p:nvPr/>
        </p:nvPicPr>
        <p:blipFill>
          <a:blip r:embed="rId11"/>
          <a:stretch>
            <a:fillRect/>
          </a:stretch>
        </p:blipFill>
        <p:spPr>
          <a:xfrm>
            <a:off x="11485859" y="4621983"/>
            <a:ext cx="1110619" cy="1338071"/>
          </a:xfrm>
          <a:prstGeom prst="rect">
            <a:avLst/>
          </a:prstGeom>
        </p:spPr>
      </p:pic>
      <p:sp>
        <p:nvSpPr>
          <p:cNvPr id="70" name="Rectangle 69">
            <a:extLst>
              <a:ext uri="{FF2B5EF4-FFF2-40B4-BE49-F238E27FC236}">
                <a16:creationId xmlns:a16="http://schemas.microsoft.com/office/drawing/2014/main" xmlns="" id="{60CFDF03-9FBB-4953-A0C9-151E6F750DFA}"/>
              </a:ext>
            </a:extLst>
          </p:cNvPr>
          <p:cNvSpPr/>
          <p:nvPr/>
        </p:nvSpPr>
        <p:spPr>
          <a:xfrm>
            <a:off x="342279" y="6717112"/>
            <a:ext cx="15438081" cy="2376650"/>
          </a:xfrm>
          <a:prstGeom prst="rect">
            <a:avLst/>
          </a:prstGeom>
          <a:noFill/>
          <a:ln w="15875">
            <a:solidFill>
              <a:srgbClr val="EA0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xmlns="" id="{65BEDF86-2264-46E5-A54B-2FC6E641433F}"/>
              </a:ext>
            </a:extLst>
          </p:cNvPr>
          <p:cNvSpPr txBox="1"/>
          <p:nvPr/>
        </p:nvSpPr>
        <p:spPr>
          <a:xfrm>
            <a:off x="384607" y="6740299"/>
            <a:ext cx="1807254" cy="338554"/>
          </a:xfrm>
          <a:prstGeom prst="rect">
            <a:avLst/>
          </a:prstGeom>
          <a:noFill/>
        </p:spPr>
        <p:txBody>
          <a:bodyPr wrap="square" rtlCol="0">
            <a:spAutoFit/>
          </a:bodyPr>
          <a:lstStyle/>
          <a:p>
            <a:r>
              <a:rPr lang="en-US" sz="1600" dirty="0">
                <a:solidFill>
                  <a:srgbClr val="EA00AD"/>
                </a:solidFill>
              </a:rPr>
              <a:t>Third Week</a:t>
            </a:r>
            <a:endParaRPr lang="en-IN" sz="1600" dirty="0">
              <a:solidFill>
                <a:srgbClr val="EA00AD"/>
              </a:solidFill>
            </a:endParaRPr>
          </a:p>
        </p:txBody>
      </p:sp>
      <p:pic>
        <p:nvPicPr>
          <p:cNvPr id="73" name="Picture 72">
            <a:extLst>
              <a:ext uri="{FF2B5EF4-FFF2-40B4-BE49-F238E27FC236}">
                <a16:creationId xmlns:a16="http://schemas.microsoft.com/office/drawing/2014/main" xmlns="" id="{D02504B0-B5D0-48A3-A6EC-64A3F82ABDF5}"/>
              </a:ext>
            </a:extLst>
          </p:cNvPr>
          <p:cNvPicPr>
            <a:picLocks noChangeAspect="1"/>
          </p:cNvPicPr>
          <p:nvPr/>
        </p:nvPicPr>
        <p:blipFill>
          <a:blip r:embed="rId12"/>
          <a:stretch>
            <a:fillRect/>
          </a:stretch>
        </p:blipFill>
        <p:spPr>
          <a:xfrm>
            <a:off x="4640257" y="6740299"/>
            <a:ext cx="1338361" cy="1606033"/>
          </a:xfrm>
          <a:prstGeom prst="rect">
            <a:avLst/>
          </a:prstGeom>
        </p:spPr>
      </p:pic>
      <p:sp>
        <p:nvSpPr>
          <p:cNvPr id="75" name="Arrow: Right 74">
            <a:extLst>
              <a:ext uri="{FF2B5EF4-FFF2-40B4-BE49-F238E27FC236}">
                <a16:creationId xmlns:a16="http://schemas.microsoft.com/office/drawing/2014/main" xmlns="" id="{EF445404-2113-46E2-8C54-62E408EEAF90}"/>
              </a:ext>
            </a:extLst>
          </p:cNvPr>
          <p:cNvSpPr/>
          <p:nvPr/>
        </p:nvSpPr>
        <p:spPr>
          <a:xfrm>
            <a:off x="6747133" y="7418592"/>
            <a:ext cx="609554" cy="324715"/>
          </a:xfrm>
          <a:prstGeom prst="rightArrow">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7" name="Picture 76">
            <a:extLst>
              <a:ext uri="{FF2B5EF4-FFF2-40B4-BE49-F238E27FC236}">
                <a16:creationId xmlns:a16="http://schemas.microsoft.com/office/drawing/2014/main" xmlns="" id="{4026C2ED-6708-4617-A788-8F552A74214A}"/>
              </a:ext>
            </a:extLst>
          </p:cNvPr>
          <p:cNvPicPr>
            <a:picLocks noChangeAspect="1"/>
          </p:cNvPicPr>
          <p:nvPr/>
        </p:nvPicPr>
        <p:blipFill>
          <a:blip r:embed="rId13"/>
          <a:stretch>
            <a:fillRect/>
          </a:stretch>
        </p:blipFill>
        <p:spPr>
          <a:xfrm>
            <a:off x="8014168" y="6824396"/>
            <a:ext cx="1441117" cy="1564214"/>
          </a:xfrm>
          <a:prstGeom prst="rect">
            <a:avLst/>
          </a:prstGeom>
        </p:spPr>
      </p:pic>
      <p:sp>
        <p:nvSpPr>
          <p:cNvPr id="78" name="TextBox 77">
            <a:extLst>
              <a:ext uri="{FF2B5EF4-FFF2-40B4-BE49-F238E27FC236}">
                <a16:creationId xmlns:a16="http://schemas.microsoft.com/office/drawing/2014/main" xmlns="" id="{C58EF7EF-05A3-4A0F-BC49-E1F6CEEDD89C}"/>
              </a:ext>
            </a:extLst>
          </p:cNvPr>
          <p:cNvSpPr txBox="1"/>
          <p:nvPr/>
        </p:nvSpPr>
        <p:spPr>
          <a:xfrm>
            <a:off x="4615548" y="8465466"/>
            <a:ext cx="1565990" cy="276999"/>
          </a:xfrm>
          <a:prstGeom prst="rect">
            <a:avLst/>
          </a:prstGeom>
          <a:noFill/>
        </p:spPr>
        <p:txBody>
          <a:bodyPr wrap="square" rtlCol="0">
            <a:spAutoFit/>
          </a:bodyPr>
          <a:lstStyle/>
          <a:p>
            <a:r>
              <a:rPr lang="en-IN" sz="1200" dirty="0"/>
              <a:t>Turner Suit Jacket</a:t>
            </a:r>
          </a:p>
        </p:txBody>
      </p:sp>
      <p:sp>
        <p:nvSpPr>
          <p:cNvPr id="79" name="TextBox 78">
            <a:extLst>
              <a:ext uri="{FF2B5EF4-FFF2-40B4-BE49-F238E27FC236}">
                <a16:creationId xmlns:a16="http://schemas.microsoft.com/office/drawing/2014/main" xmlns="" id="{CA3A8F35-FED3-4A00-93AD-C9CFAFE1D689}"/>
              </a:ext>
            </a:extLst>
          </p:cNvPr>
          <p:cNvSpPr txBox="1"/>
          <p:nvPr/>
        </p:nvSpPr>
        <p:spPr>
          <a:xfrm>
            <a:off x="8045852" y="8420744"/>
            <a:ext cx="1565990" cy="276999"/>
          </a:xfrm>
          <a:prstGeom prst="rect">
            <a:avLst/>
          </a:prstGeom>
          <a:noFill/>
        </p:spPr>
        <p:txBody>
          <a:bodyPr wrap="square" rtlCol="0">
            <a:spAutoFit/>
          </a:bodyPr>
          <a:lstStyle/>
          <a:p>
            <a:r>
              <a:rPr lang="en-IN" sz="1200" dirty="0"/>
              <a:t>Turner Suit Trousers</a:t>
            </a:r>
          </a:p>
        </p:txBody>
      </p:sp>
      <p:sp>
        <p:nvSpPr>
          <p:cNvPr id="80" name="Footer Placeholder 2">
            <a:extLst>
              <a:ext uri="{FF2B5EF4-FFF2-40B4-BE49-F238E27FC236}">
                <a16:creationId xmlns:a16="http://schemas.microsoft.com/office/drawing/2014/main" xmlns="" id="{4812FEFC-4991-4F1A-8956-CB2051FD05F8}"/>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pic>
        <p:nvPicPr>
          <p:cNvPr id="42" name="MiQ logo">
            <a:extLst>
              <a:ext uri="{FF2B5EF4-FFF2-40B4-BE49-F238E27FC236}">
                <a16:creationId xmlns:a16="http://schemas.microsoft.com/office/drawing/2014/main" xmlns="" id="{CE3A18D6-2909-4212-AF2C-8F854BD4B2C9}"/>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8472" b="-8579"/>
          <a:stretch/>
        </p:blipFill>
        <p:spPr>
          <a:xfrm>
            <a:off x="15780359" y="479185"/>
            <a:ext cx="1539332" cy="691289"/>
          </a:xfrm>
          <a:prstGeom prst="rect">
            <a:avLst/>
          </a:prstGeom>
        </p:spPr>
      </p:pic>
    </p:spTree>
    <p:extLst>
      <p:ext uri="{BB962C8B-B14F-4D97-AF65-F5344CB8AC3E}">
        <p14:creationId xmlns:p14="http://schemas.microsoft.com/office/powerpoint/2010/main" val="5686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959A64F-06C3-4718-A7A7-5BBA568F0EF2}"/>
              </a:ext>
            </a:extLst>
          </p:cNvPr>
          <p:cNvSpPr/>
          <p:nvPr/>
        </p:nvSpPr>
        <p:spPr>
          <a:xfrm>
            <a:off x="1483144" y="3113682"/>
            <a:ext cx="15933907" cy="501459"/>
          </a:xfrm>
          <a:prstGeom prst="rect">
            <a:avLst/>
          </a:prstGeom>
          <a:solidFill>
            <a:srgbClr val="FF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Medium" panose="020F0602020204030203" pitchFamily="34" charset="0"/>
                <a:cs typeface="Lato Medium" panose="020F0602020204030203" pitchFamily="34" charset="0"/>
              </a:rPr>
              <a:t>METHODOLOGY</a:t>
            </a:r>
          </a:p>
        </p:txBody>
      </p:sp>
      <p:sp>
        <p:nvSpPr>
          <p:cNvPr id="11" name="Rectangle 10">
            <a:extLst>
              <a:ext uri="{FF2B5EF4-FFF2-40B4-BE49-F238E27FC236}">
                <a16:creationId xmlns:a16="http://schemas.microsoft.com/office/drawing/2014/main" xmlns="" id="{7E555C37-309C-4419-A279-DAB3AD063AC3}"/>
              </a:ext>
            </a:extLst>
          </p:cNvPr>
          <p:cNvSpPr/>
          <p:nvPr/>
        </p:nvSpPr>
        <p:spPr>
          <a:xfrm>
            <a:off x="1478604" y="3615141"/>
            <a:ext cx="15933907" cy="1498060"/>
          </a:xfrm>
          <a:prstGeom prst="rect">
            <a:avLst/>
          </a:prstGeom>
          <a:solidFill>
            <a:srgbClr val="EA0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dirty="0">
              <a:solidFill>
                <a:schemeClr val="bg1"/>
              </a:solidFill>
              <a:latin typeface="Lato Light" panose="020F0402020204030203" pitchFamily="34" charset="0"/>
              <a:cs typeface="Lato Light" panose="020F0402020204030203" pitchFamily="34" charset="0"/>
            </a:endParaRPr>
          </a:p>
          <a:p>
            <a:pPr algn="ctr"/>
            <a:r>
              <a:rPr lang="en-US" sz="2800" i="1" dirty="0">
                <a:solidFill>
                  <a:schemeClr val="bg1"/>
                </a:solidFill>
                <a:latin typeface="Lato Light" panose="020F0402020204030203" pitchFamily="34" charset="0"/>
                <a:cs typeface="Lato Light" panose="020F0402020204030203" pitchFamily="34" charset="0"/>
              </a:rPr>
              <a:t>Based on the ‘</a:t>
            </a:r>
            <a:r>
              <a:rPr lang="en-US" sz="2800" b="1" i="1" dirty="0">
                <a:solidFill>
                  <a:schemeClr val="bg1"/>
                </a:solidFill>
                <a:latin typeface="Lato Light" panose="020F0402020204030203" pitchFamily="34" charset="0"/>
                <a:cs typeface="Lato Light" panose="020F0402020204030203" pitchFamily="34" charset="0"/>
              </a:rPr>
              <a:t>Revenue’ </a:t>
            </a:r>
            <a:r>
              <a:rPr lang="en-US" sz="2800" i="1" dirty="0">
                <a:solidFill>
                  <a:schemeClr val="bg1"/>
                </a:solidFill>
                <a:latin typeface="Lato Light" panose="020F0402020204030203" pitchFamily="34" charset="0"/>
                <a:cs typeface="Lato Light" panose="020F0402020204030203" pitchFamily="34" charset="0"/>
              </a:rPr>
              <a:t>from the data , total customers have been segmented into 3 segments, viz </a:t>
            </a:r>
            <a:r>
              <a:rPr lang="en-US" sz="2800" b="1" i="1" dirty="0">
                <a:solidFill>
                  <a:schemeClr val="bg1"/>
                </a:solidFill>
                <a:latin typeface="Lato Light" panose="020F0402020204030203" pitchFamily="34" charset="0"/>
                <a:cs typeface="Lato Light" panose="020F0402020204030203" pitchFamily="34" charset="0"/>
              </a:rPr>
              <a:t>High, Medium and Low. </a:t>
            </a:r>
            <a:endParaRPr lang="en-US" sz="2800" i="1" dirty="0">
              <a:solidFill>
                <a:schemeClr val="bg1"/>
              </a:solidFill>
              <a:latin typeface="Lato Light" panose="020F0402020204030203" pitchFamily="34" charset="0"/>
              <a:cs typeface="Lato Light" panose="020F0402020204030203" pitchFamily="34" charset="0"/>
            </a:endParaRPr>
          </a:p>
        </p:txBody>
      </p:sp>
    </p:spTree>
    <p:extLst>
      <p:ext uri="{BB962C8B-B14F-4D97-AF65-F5344CB8AC3E}">
        <p14:creationId xmlns:p14="http://schemas.microsoft.com/office/powerpoint/2010/main" val="182268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xmlns="" id="{722FF581-0104-4308-8235-7513DFE2ACC1}"/>
              </a:ext>
            </a:extLst>
          </p:cNvPr>
          <p:cNvSpPr>
            <a:spLocks noGrp="1"/>
          </p:cNvSpPr>
          <p:nvPr>
            <p:ph type="title"/>
          </p:nvPr>
        </p:nvSpPr>
        <p:spPr>
          <a:xfrm>
            <a:off x="168220" y="365760"/>
            <a:ext cx="7872694" cy="543228"/>
          </a:xfrm>
        </p:spPr>
        <p:txBody>
          <a:bodyPr/>
          <a:lstStyle/>
          <a:p>
            <a:r>
              <a:rPr lang="en-US" sz="2400" dirty="0"/>
              <a:t>User Segmentation</a:t>
            </a:r>
          </a:p>
        </p:txBody>
      </p:sp>
      <p:pic>
        <p:nvPicPr>
          <p:cNvPr id="8" name="Picture Placeholder 3">
            <a:extLst>
              <a:ext uri="{FF2B5EF4-FFF2-40B4-BE49-F238E27FC236}">
                <a16:creationId xmlns:a16="http://schemas.microsoft.com/office/drawing/2014/main" xmlns="" id="{DD5CCD8E-F8EB-45C4-B3EE-CB3BE40B6A0F}"/>
              </a:ext>
            </a:extLst>
          </p:cNvPr>
          <p:cNvPicPr>
            <a:picLocks noChangeAspect="1"/>
          </p:cNvPicPr>
          <p:nvPr/>
        </p:nvPicPr>
        <p:blipFill>
          <a:blip r:embed="rId2">
            <a:extLst>
              <a:ext uri="{28A0092B-C50C-407E-A947-70E740481C1C}">
                <a14:useLocalDpi xmlns:a14="http://schemas.microsoft.com/office/drawing/2010/main" val="0"/>
              </a:ext>
            </a:extLst>
          </a:blip>
          <a:srcRect l="14459" r="14459"/>
          <a:stretch>
            <a:fillRect/>
          </a:stretch>
        </p:blipFill>
        <p:spPr>
          <a:xfrm flipH="1">
            <a:off x="7044252" y="642025"/>
            <a:ext cx="8476975" cy="8774347"/>
          </a:xfrm>
          <a:prstGeom prst="flowChartDelay">
            <a:avLst/>
          </a:prstGeom>
        </p:spPr>
      </p:pic>
      <p:sp>
        <p:nvSpPr>
          <p:cNvPr id="9" name="Rectangle 8">
            <a:extLst>
              <a:ext uri="{FF2B5EF4-FFF2-40B4-BE49-F238E27FC236}">
                <a16:creationId xmlns:a16="http://schemas.microsoft.com/office/drawing/2014/main" xmlns="" id="{58FF9654-2753-4106-91D5-BC78C8792315}"/>
              </a:ext>
            </a:extLst>
          </p:cNvPr>
          <p:cNvSpPr/>
          <p:nvPr/>
        </p:nvSpPr>
        <p:spPr>
          <a:xfrm>
            <a:off x="1553029" y="1422403"/>
            <a:ext cx="464457" cy="439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0C9D3F99-A6B0-44B5-8944-1F36924B19E6}"/>
              </a:ext>
            </a:extLst>
          </p:cNvPr>
          <p:cNvPicPr>
            <a:picLocks noChangeAspect="1"/>
          </p:cNvPicPr>
          <p:nvPr/>
        </p:nvPicPr>
        <p:blipFill>
          <a:blip r:embed="rId3"/>
          <a:stretch>
            <a:fillRect/>
          </a:stretch>
        </p:blipFill>
        <p:spPr>
          <a:xfrm>
            <a:off x="386309" y="1496426"/>
            <a:ext cx="1783350" cy="1560430"/>
          </a:xfrm>
          <a:prstGeom prst="rect">
            <a:avLst/>
          </a:prstGeom>
        </p:spPr>
      </p:pic>
      <p:pic>
        <p:nvPicPr>
          <p:cNvPr id="11" name="Picture 10">
            <a:extLst>
              <a:ext uri="{FF2B5EF4-FFF2-40B4-BE49-F238E27FC236}">
                <a16:creationId xmlns:a16="http://schemas.microsoft.com/office/drawing/2014/main" xmlns="" id="{AAEC4F2C-31EE-4154-B6E5-E4D00C471602}"/>
              </a:ext>
            </a:extLst>
          </p:cNvPr>
          <p:cNvPicPr>
            <a:picLocks noChangeAspect="1"/>
          </p:cNvPicPr>
          <p:nvPr/>
        </p:nvPicPr>
        <p:blipFill>
          <a:blip r:embed="rId3"/>
          <a:stretch>
            <a:fillRect/>
          </a:stretch>
        </p:blipFill>
        <p:spPr>
          <a:xfrm>
            <a:off x="737773" y="4093787"/>
            <a:ext cx="1339047" cy="1331275"/>
          </a:xfrm>
          <a:prstGeom prst="rect">
            <a:avLst/>
          </a:prstGeom>
        </p:spPr>
      </p:pic>
      <p:pic>
        <p:nvPicPr>
          <p:cNvPr id="12" name="Picture 11">
            <a:extLst>
              <a:ext uri="{FF2B5EF4-FFF2-40B4-BE49-F238E27FC236}">
                <a16:creationId xmlns:a16="http://schemas.microsoft.com/office/drawing/2014/main" xmlns="" id="{A44B4F8B-DED2-4615-B623-95C198B737B4}"/>
              </a:ext>
            </a:extLst>
          </p:cNvPr>
          <p:cNvPicPr>
            <a:picLocks noChangeAspect="1"/>
          </p:cNvPicPr>
          <p:nvPr/>
        </p:nvPicPr>
        <p:blipFill>
          <a:blip r:embed="rId3"/>
          <a:stretch>
            <a:fillRect/>
          </a:stretch>
        </p:blipFill>
        <p:spPr>
          <a:xfrm>
            <a:off x="912169" y="6952250"/>
            <a:ext cx="948705" cy="991933"/>
          </a:xfrm>
          <a:prstGeom prst="rect">
            <a:avLst/>
          </a:prstGeom>
        </p:spPr>
      </p:pic>
      <p:cxnSp>
        <p:nvCxnSpPr>
          <p:cNvPr id="13" name="Straight Connector 12">
            <a:extLst>
              <a:ext uri="{FF2B5EF4-FFF2-40B4-BE49-F238E27FC236}">
                <a16:creationId xmlns:a16="http://schemas.microsoft.com/office/drawing/2014/main" xmlns="" id="{06A02CE1-FFC0-4C36-83A9-58F2AB229695}"/>
              </a:ext>
            </a:extLst>
          </p:cNvPr>
          <p:cNvCxnSpPr/>
          <p:nvPr/>
        </p:nvCxnSpPr>
        <p:spPr>
          <a:xfrm>
            <a:off x="1427747" y="3208848"/>
            <a:ext cx="5053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E33B9A7D-EC60-46C6-BCD7-44641C53CE3D}"/>
              </a:ext>
            </a:extLst>
          </p:cNvPr>
          <p:cNvCxnSpPr/>
          <p:nvPr/>
        </p:nvCxnSpPr>
        <p:spPr>
          <a:xfrm>
            <a:off x="1216222" y="6090632"/>
            <a:ext cx="505326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36DD9510-97C7-459E-9160-B159A3A1975A}"/>
              </a:ext>
            </a:extLst>
          </p:cNvPr>
          <p:cNvSpPr/>
          <p:nvPr/>
        </p:nvSpPr>
        <p:spPr>
          <a:xfrm>
            <a:off x="1860874" y="1078873"/>
            <a:ext cx="3241366" cy="358175"/>
          </a:xfrm>
          <a:prstGeom prst="rect">
            <a:avLst/>
          </a:prstGeom>
        </p:spPr>
        <p:txBody>
          <a:bodyPr wrap="square" lIns="0" tIns="0" rIns="0" bIns="0">
            <a:spAutoFit/>
          </a:bodyPr>
          <a:lstStyle/>
          <a:p>
            <a:pPr algn="ctr">
              <a:lnSpc>
                <a:spcPct val="130000"/>
              </a:lnSpc>
            </a:pPr>
            <a:r>
              <a:rPr lang="en-US" sz="2000" b="1" dirty="0">
                <a:solidFill>
                  <a:srgbClr val="EA00AD"/>
                </a:solidFill>
                <a:latin typeface="Lato Light" panose="020F0402020204030203"/>
              </a:rPr>
              <a:t>High Value Segment</a:t>
            </a:r>
          </a:p>
        </p:txBody>
      </p:sp>
      <p:sp>
        <p:nvSpPr>
          <p:cNvPr id="16" name="Rectangle 15">
            <a:extLst>
              <a:ext uri="{FF2B5EF4-FFF2-40B4-BE49-F238E27FC236}">
                <a16:creationId xmlns:a16="http://schemas.microsoft.com/office/drawing/2014/main" xmlns="" id="{03431402-432D-4DAB-AB6C-FB96D1E8754C}"/>
              </a:ext>
            </a:extLst>
          </p:cNvPr>
          <p:cNvSpPr/>
          <p:nvPr/>
        </p:nvSpPr>
        <p:spPr>
          <a:xfrm>
            <a:off x="1831731" y="3366094"/>
            <a:ext cx="3194158" cy="358175"/>
          </a:xfrm>
          <a:prstGeom prst="rect">
            <a:avLst/>
          </a:prstGeom>
        </p:spPr>
        <p:txBody>
          <a:bodyPr wrap="square" lIns="0" tIns="0" rIns="0" bIns="0">
            <a:spAutoFit/>
          </a:bodyPr>
          <a:lstStyle/>
          <a:p>
            <a:pPr algn="ctr">
              <a:lnSpc>
                <a:spcPct val="130000"/>
              </a:lnSpc>
            </a:pPr>
            <a:r>
              <a:rPr lang="en-US" sz="2000" b="1" dirty="0">
                <a:solidFill>
                  <a:srgbClr val="EA00AD"/>
                </a:solidFill>
                <a:latin typeface="Lato Light" panose="020F0402020204030203"/>
              </a:rPr>
              <a:t>Mid Value Segment</a:t>
            </a:r>
          </a:p>
        </p:txBody>
      </p:sp>
      <p:sp>
        <p:nvSpPr>
          <p:cNvPr id="17" name="Rectangle 16">
            <a:extLst>
              <a:ext uri="{FF2B5EF4-FFF2-40B4-BE49-F238E27FC236}">
                <a16:creationId xmlns:a16="http://schemas.microsoft.com/office/drawing/2014/main" xmlns="" id="{25F3C1DC-5CB7-4570-9A38-7491E788C218}"/>
              </a:ext>
            </a:extLst>
          </p:cNvPr>
          <p:cNvSpPr/>
          <p:nvPr/>
        </p:nvSpPr>
        <p:spPr>
          <a:xfrm>
            <a:off x="1733806" y="6226956"/>
            <a:ext cx="3333822" cy="358175"/>
          </a:xfrm>
          <a:prstGeom prst="rect">
            <a:avLst/>
          </a:prstGeom>
        </p:spPr>
        <p:txBody>
          <a:bodyPr wrap="square" lIns="0" tIns="0" rIns="0" bIns="0">
            <a:spAutoFit/>
          </a:bodyPr>
          <a:lstStyle/>
          <a:p>
            <a:pPr algn="ctr">
              <a:lnSpc>
                <a:spcPct val="130000"/>
              </a:lnSpc>
            </a:pPr>
            <a:r>
              <a:rPr lang="en-US" sz="2000" b="1" dirty="0">
                <a:solidFill>
                  <a:srgbClr val="EA00AD"/>
                </a:solidFill>
                <a:latin typeface="Lato Light" panose="020F0402020204030203"/>
              </a:rPr>
              <a:t>Low Value Segment</a:t>
            </a:r>
          </a:p>
        </p:txBody>
      </p:sp>
      <p:sp>
        <p:nvSpPr>
          <p:cNvPr id="18" name="TextBox 17">
            <a:extLst>
              <a:ext uri="{FF2B5EF4-FFF2-40B4-BE49-F238E27FC236}">
                <a16:creationId xmlns:a16="http://schemas.microsoft.com/office/drawing/2014/main" xmlns="" id="{B206B03C-368B-4ED2-BEC5-8FE4BEB08CF2}"/>
              </a:ext>
            </a:extLst>
          </p:cNvPr>
          <p:cNvSpPr txBox="1"/>
          <p:nvPr/>
        </p:nvSpPr>
        <p:spPr>
          <a:xfrm>
            <a:off x="2136901" y="1491322"/>
            <a:ext cx="4456456" cy="1569660"/>
          </a:xfrm>
          <a:prstGeom prst="rect">
            <a:avLst/>
          </a:prstGeom>
          <a:noFill/>
        </p:spPr>
        <p:txBody>
          <a:bodyPr wrap="square" rtlCol="0">
            <a:spAutoFit/>
          </a:bodyPr>
          <a:lstStyle/>
          <a:p>
            <a:r>
              <a:rPr lang="en-US" sz="1600" dirty="0"/>
              <a:t>Total Users : </a:t>
            </a:r>
            <a:r>
              <a:rPr lang="en-US" sz="1600" b="1" dirty="0">
                <a:solidFill>
                  <a:schemeClr val="tx2"/>
                </a:solidFill>
              </a:rPr>
              <a:t>3104</a:t>
            </a:r>
          </a:p>
          <a:p>
            <a:r>
              <a:rPr lang="en-US" sz="1600" dirty="0"/>
              <a:t>Order Value Range : </a:t>
            </a:r>
            <a:r>
              <a:rPr lang="en-US" sz="1600" b="1" dirty="0">
                <a:solidFill>
                  <a:schemeClr val="tx2">
                    <a:lumMod val="50000"/>
                  </a:schemeClr>
                </a:solidFill>
              </a:rPr>
              <a:t>$783 - $7010</a:t>
            </a:r>
          </a:p>
          <a:p>
            <a:r>
              <a:rPr lang="en-US" sz="1600" dirty="0"/>
              <a:t>Average Order Value :  </a:t>
            </a:r>
            <a:r>
              <a:rPr lang="en-US" sz="1600" b="1" dirty="0">
                <a:solidFill>
                  <a:schemeClr val="tx2">
                    <a:lumMod val="50000"/>
                  </a:schemeClr>
                </a:solidFill>
              </a:rPr>
              <a:t>$1266</a:t>
            </a:r>
          </a:p>
          <a:p>
            <a:r>
              <a:rPr lang="en-US" sz="1600" dirty="0"/>
              <a:t>Top Sold Products</a:t>
            </a:r>
            <a:r>
              <a:rPr lang="en-US" sz="1600" b="1" dirty="0">
                <a:solidFill>
                  <a:schemeClr val="tx2">
                    <a:lumMod val="50000"/>
                  </a:schemeClr>
                </a:solidFill>
              </a:rPr>
              <a:t>: The Dry Red 5 Backpack , Royale Swim Shorts, Threezy Shorts</a:t>
            </a:r>
            <a:r>
              <a:rPr lang="fi-FI" sz="1600" b="1" dirty="0">
                <a:solidFill>
                  <a:schemeClr val="tx2">
                    <a:lumMod val="50000"/>
                  </a:schemeClr>
                </a:solidFill>
              </a:rPr>
              <a:t>, Desert Rosa Dress, Allie Midi Dress</a:t>
            </a:r>
            <a:endParaRPr lang="en-US" sz="1600" b="1" dirty="0">
              <a:solidFill>
                <a:schemeClr val="tx2">
                  <a:lumMod val="50000"/>
                </a:schemeClr>
              </a:solidFill>
            </a:endParaRPr>
          </a:p>
        </p:txBody>
      </p:sp>
      <p:sp>
        <p:nvSpPr>
          <p:cNvPr id="19" name="TextBox 18">
            <a:extLst>
              <a:ext uri="{FF2B5EF4-FFF2-40B4-BE49-F238E27FC236}">
                <a16:creationId xmlns:a16="http://schemas.microsoft.com/office/drawing/2014/main" xmlns="" id="{D34C6A28-9D59-4208-B956-556610832BF9}"/>
              </a:ext>
            </a:extLst>
          </p:cNvPr>
          <p:cNvSpPr txBox="1"/>
          <p:nvPr/>
        </p:nvSpPr>
        <p:spPr>
          <a:xfrm>
            <a:off x="2168781" y="3856083"/>
            <a:ext cx="4456456" cy="2062103"/>
          </a:xfrm>
          <a:prstGeom prst="rect">
            <a:avLst/>
          </a:prstGeom>
          <a:noFill/>
        </p:spPr>
        <p:txBody>
          <a:bodyPr wrap="square" rtlCol="0">
            <a:spAutoFit/>
          </a:bodyPr>
          <a:lstStyle/>
          <a:p>
            <a:r>
              <a:rPr lang="en-US" sz="1600" dirty="0"/>
              <a:t>Total Users : </a:t>
            </a:r>
            <a:r>
              <a:rPr lang="en-US" sz="1600" b="1" dirty="0"/>
              <a:t>26137</a:t>
            </a:r>
            <a:endParaRPr lang="en-US" sz="1600" b="1" dirty="0">
              <a:solidFill>
                <a:schemeClr val="tx2">
                  <a:lumMod val="50000"/>
                </a:schemeClr>
              </a:solidFill>
            </a:endParaRPr>
          </a:p>
          <a:p>
            <a:r>
              <a:rPr lang="en-US" sz="1600" dirty="0"/>
              <a:t>Order Value Range : </a:t>
            </a:r>
            <a:r>
              <a:rPr lang="en-US" sz="1600" b="1" dirty="0">
                <a:solidFill>
                  <a:schemeClr val="tx2">
                    <a:lumMod val="50000"/>
                  </a:schemeClr>
                </a:solidFill>
              </a:rPr>
              <a:t>$233 - $782</a:t>
            </a:r>
          </a:p>
          <a:p>
            <a:r>
              <a:rPr lang="en-US" sz="1600" dirty="0"/>
              <a:t>Average Order Value :  </a:t>
            </a:r>
            <a:r>
              <a:rPr lang="en-US" sz="1600" b="1" dirty="0">
                <a:solidFill>
                  <a:schemeClr val="tx2">
                    <a:lumMod val="50000"/>
                  </a:schemeClr>
                </a:solidFill>
              </a:rPr>
              <a:t>$382</a:t>
            </a:r>
          </a:p>
          <a:p>
            <a:r>
              <a:rPr lang="en-US" sz="1600" dirty="0"/>
              <a:t>Top Sold Products</a:t>
            </a:r>
            <a:r>
              <a:rPr lang="en-US" sz="1600" b="1" dirty="0">
                <a:solidFill>
                  <a:schemeClr val="tx2">
                    <a:lumMod val="50000"/>
                  </a:schemeClr>
                </a:solidFill>
              </a:rPr>
              <a:t>: Arizona, Cocktail Draped Maxi Dress, 6” Premium Boots W, Core Knot Draped Dress, FitBit Alta HR Rose Gold Limited Edition, Women’s Tubular Shadow</a:t>
            </a:r>
          </a:p>
        </p:txBody>
      </p:sp>
      <p:sp>
        <p:nvSpPr>
          <p:cNvPr id="20" name="TextBox 19">
            <a:extLst>
              <a:ext uri="{FF2B5EF4-FFF2-40B4-BE49-F238E27FC236}">
                <a16:creationId xmlns:a16="http://schemas.microsoft.com/office/drawing/2014/main" xmlns="" id="{2BC864C8-F0EF-4A4D-81BC-5037A24496AD}"/>
              </a:ext>
            </a:extLst>
          </p:cNvPr>
          <p:cNvSpPr txBox="1"/>
          <p:nvPr/>
        </p:nvSpPr>
        <p:spPr>
          <a:xfrm>
            <a:off x="2169659" y="6761410"/>
            <a:ext cx="4456456" cy="1569660"/>
          </a:xfrm>
          <a:prstGeom prst="rect">
            <a:avLst/>
          </a:prstGeom>
          <a:noFill/>
        </p:spPr>
        <p:txBody>
          <a:bodyPr wrap="square" rtlCol="0">
            <a:spAutoFit/>
          </a:bodyPr>
          <a:lstStyle/>
          <a:p>
            <a:r>
              <a:rPr lang="en-US" sz="1600" dirty="0"/>
              <a:t>Total Users : </a:t>
            </a:r>
            <a:r>
              <a:rPr lang="en-US" sz="1600" b="1" dirty="0">
                <a:solidFill>
                  <a:schemeClr val="tx2">
                    <a:lumMod val="50000"/>
                  </a:schemeClr>
                </a:solidFill>
              </a:rPr>
              <a:t>87883</a:t>
            </a:r>
          </a:p>
          <a:p>
            <a:r>
              <a:rPr lang="en-US" sz="1600" dirty="0"/>
              <a:t>Order Value Range : </a:t>
            </a:r>
            <a:r>
              <a:rPr lang="en-US" sz="1600" b="1" dirty="0">
                <a:solidFill>
                  <a:schemeClr val="tx2">
                    <a:lumMod val="50000"/>
                  </a:schemeClr>
                </a:solidFill>
              </a:rPr>
              <a:t>$0 - $232</a:t>
            </a:r>
          </a:p>
          <a:p>
            <a:r>
              <a:rPr lang="en-US" sz="1600" dirty="0"/>
              <a:t>Average Order Value :  </a:t>
            </a:r>
            <a:r>
              <a:rPr lang="en-US" sz="1600" b="1" dirty="0">
                <a:solidFill>
                  <a:schemeClr val="tx2">
                    <a:lumMod val="50000"/>
                  </a:schemeClr>
                </a:solidFill>
              </a:rPr>
              <a:t>$ 106</a:t>
            </a:r>
          </a:p>
          <a:p>
            <a:r>
              <a:rPr lang="en-US" sz="1600" dirty="0"/>
              <a:t>Top Sold Products</a:t>
            </a:r>
            <a:r>
              <a:rPr lang="en-US" sz="1600" dirty="0">
                <a:solidFill>
                  <a:schemeClr val="bg2">
                    <a:lumMod val="90000"/>
                  </a:schemeClr>
                </a:solidFill>
              </a:rPr>
              <a:t>:</a:t>
            </a:r>
            <a:r>
              <a:rPr lang="en-US" sz="1600" b="1" dirty="0">
                <a:solidFill>
                  <a:schemeClr val="tx2">
                    <a:lumMod val="50000"/>
                  </a:schemeClr>
                </a:solidFill>
              </a:rPr>
              <a:t> Arizona, Old Skool, Original SWS, Women’s Tubular Shadow, Gazelle Unisex</a:t>
            </a:r>
          </a:p>
        </p:txBody>
      </p:sp>
      <p:pic>
        <p:nvPicPr>
          <p:cNvPr id="22" name="MiQ logo">
            <a:extLst>
              <a:ext uri="{FF2B5EF4-FFF2-40B4-BE49-F238E27FC236}">
                <a16:creationId xmlns:a16="http://schemas.microsoft.com/office/drawing/2014/main" xmlns="" id="{E22FD0CC-F933-43B6-B909-38D01B7D9D5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8472" b="-8579"/>
          <a:stretch/>
        </p:blipFill>
        <p:spPr>
          <a:xfrm>
            <a:off x="15780359" y="479185"/>
            <a:ext cx="1539332" cy="691289"/>
          </a:xfrm>
          <a:prstGeom prst="rect">
            <a:avLst/>
          </a:prstGeom>
        </p:spPr>
      </p:pic>
      <p:cxnSp>
        <p:nvCxnSpPr>
          <p:cNvPr id="23" name="Straight Connector 22">
            <a:extLst>
              <a:ext uri="{FF2B5EF4-FFF2-40B4-BE49-F238E27FC236}">
                <a16:creationId xmlns:a16="http://schemas.microsoft.com/office/drawing/2014/main" xmlns="" id="{B0282D8E-3C3F-4217-B802-44024FBEC3B7}"/>
              </a:ext>
            </a:extLst>
          </p:cNvPr>
          <p:cNvCxnSpPr/>
          <p:nvPr/>
        </p:nvCxnSpPr>
        <p:spPr>
          <a:xfrm>
            <a:off x="1263569" y="8447627"/>
            <a:ext cx="5053264"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ooter Placeholder 2">
            <a:extLst>
              <a:ext uri="{FF2B5EF4-FFF2-40B4-BE49-F238E27FC236}">
                <a16:creationId xmlns:a16="http://schemas.microsoft.com/office/drawing/2014/main" xmlns="" id="{3E2BF2A7-F6F1-4C1B-9F50-8433126973DB}"/>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Tree>
    <p:extLst>
      <p:ext uri="{BB962C8B-B14F-4D97-AF65-F5344CB8AC3E}">
        <p14:creationId xmlns:p14="http://schemas.microsoft.com/office/powerpoint/2010/main" val="2958832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1" y="-7113"/>
            <a:ext cx="10963991" cy="10292526"/>
          </a:xfrm>
        </p:spPr>
        <p:txBody>
          <a:bodyPr/>
          <a:lstStyle/>
          <a:p>
            <a:r>
              <a:rPr lang="en-GB" dirty="0"/>
              <a:t>Thank you!</a:t>
            </a:r>
          </a:p>
        </p:txBody>
      </p:sp>
    </p:spTree>
    <p:extLst>
      <p:ext uri="{BB962C8B-B14F-4D97-AF65-F5344CB8AC3E}">
        <p14:creationId xmlns:p14="http://schemas.microsoft.com/office/powerpoint/2010/main" val="56237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751" y="547604"/>
            <a:ext cx="6980940" cy="562059"/>
          </a:xfrm>
        </p:spPr>
        <p:txBody>
          <a:bodyPr/>
          <a:lstStyle/>
          <a:p>
            <a:r>
              <a:rPr lang="en-GB"/>
              <a:t>Table Of Contents</a:t>
            </a:r>
            <a:endParaRPr lang="en-GB" dirty="0"/>
          </a:p>
        </p:txBody>
      </p:sp>
      <p:sp>
        <p:nvSpPr>
          <p:cNvPr id="7" name="Content Placeholder 6"/>
          <p:cNvSpPr>
            <a:spLocks noGrp="1"/>
          </p:cNvSpPr>
          <p:nvPr>
            <p:ph idx="14"/>
          </p:nvPr>
        </p:nvSpPr>
        <p:spPr>
          <a:xfrm>
            <a:off x="539749" y="1109663"/>
            <a:ext cx="5708651" cy="6833193"/>
          </a:xfrm>
        </p:spPr>
        <p:txBody>
          <a:bodyPr>
            <a:normAutofit lnSpcReduction="10000"/>
          </a:bodyPr>
          <a:lstStyle/>
          <a:p>
            <a:pPr marL="371475" indent="-342900">
              <a:buFont typeface="Arial" panose="020B0604020202020204" pitchFamily="34" charset="0"/>
              <a:buChar char="•"/>
            </a:pPr>
            <a:r>
              <a:rPr lang="en-IN" dirty="0"/>
              <a:t>Overall - Total Sales and Revenue in the given time period</a:t>
            </a:r>
            <a:endParaRPr lang="en-GB" dirty="0"/>
          </a:p>
          <a:p>
            <a:pPr marL="371475" indent="-342900">
              <a:buFont typeface="Arial" panose="020B0604020202020204" pitchFamily="34" charset="0"/>
              <a:buChar char="•"/>
            </a:pPr>
            <a:r>
              <a:rPr lang="en-IN" dirty="0"/>
              <a:t>Attributes - Time of Day, Day of Week, Geography, Payment Type</a:t>
            </a:r>
          </a:p>
          <a:p>
            <a:pPr marL="371475" indent="-342900">
              <a:buFont typeface="Arial" panose="020B0604020202020204" pitchFamily="34" charset="0"/>
              <a:buChar char="•"/>
            </a:pPr>
            <a:r>
              <a:rPr lang="en-US" dirty="0"/>
              <a:t>T</a:t>
            </a:r>
            <a:r>
              <a:rPr lang="en-IN" dirty="0"/>
              <a:t>op products in terms of sales and revenue</a:t>
            </a:r>
          </a:p>
          <a:p>
            <a:pPr marL="371475" indent="-342900">
              <a:buFont typeface="Arial" panose="020B0604020202020204" pitchFamily="34" charset="0"/>
              <a:buChar char="•"/>
            </a:pPr>
            <a:r>
              <a:rPr lang="en-US" dirty="0"/>
              <a:t>Trends based on different age groups and gender</a:t>
            </a:r>
          </a:p>
          <a:p>
            <a:pPr marL="371475" indent="-342900">
              <a:buFont typeface="Arial" panose="020B0604020202020204" pitchFamily="34" charset="0"/>
              <a:buChar char="•"/>
            </a:pPr>
            <a:r>
              <a:rPr lang="en-GB" dirty="0"/>
              <a:t>Impact of temperature on purchase</a:t>
            </a:r>
          </a:p>
          <a:p>
            <a:pPr marL="371475" indent="-342900">
              <a:buFont typeface="Arial" panose="020B0604020202020204" pitchFamily="34" charset="0"/>
              <a:buChar char="•"/>
            </a:pPr>
            <a:r>
              <a:rPr lang="en-IN" dirty="0"/>
              <a:t>Basket - Avg. unique quantity, revenue per order</a:t>
            </a:r>
            <a:endParaRPr lang="en-GB" dirty="0"/>
          </a:p>
          <a:p>
            <a:pPr marL="371475" indent="-342900">
              <a:buFont typeface="Arial" panose="020B0604020202020204" pitchFamily="34" charset="0"/>
              <a:buChar char="•"/>
            </a:pPr>
            <a:r>
              <a:rPr lang="en-GB" dirty="0"/>
              <a:t>Frequency of single and multiple purchases</a:t>
            </a:r>
          </a:p>
          <a:p>
            <a:pPr marL="371475" indent="-342900">
              <a:buFont typeface="Arial" panose="020B0604020202020204" pitchFamily="34" charset="0"/>
              <a:buChar char="•"/>
            </a:pPr>
            <a:r>
              <a:rPr lang="en-GB" dirty="0"/>
              <a:t>Product affinity</a:t>
            </a:r>
          </a:p>
          <a:p>
            <a:pPr marL="371475" indent="-342900">
              <a:buFont typeface="Arial" panose="020B0604020202020204" pitchFamily="34" charset="0"/>
              <a:buChar char="•"/>
            </a:pPr>
            <a:r>
              <a:rPr lang="en-IN" dirty="0"/>
              <a:t>segmentation of the brand's audience</a:t>
            </a:r>
            <a:endParaRPr lang="en-GB" dirty="0"/>
          </a:p>
          <a:p>
            <a:pPr marL="371475" indent="-342900">
              <a:buFont typeface="Arial" panose="020B0604020202020204" pitchFamily="34" charset="0"/>
              <a:buChar char="•"/>
            </a:pPr>
            <a:endParaRPr lang="en-GB" dirty="0"/>
          </a:p>
        </p:txBody>
      </p:sp>
      <p:sp>
        <p:nvSpPr>
          <p:cNvPr id="15" name="Slide Number Placeholder 14">
            <a:extLst>
              <a:ext uri="{FF2B5EF4-FFF2-40B4-BE49-F238E27FC236}">
                <a16:creationId xmlns:a16="http://schemas.microsoft.com/office/drawing/2014/main" xmlns="" id="{3A7039EB-76A2-4D08-8294-B7B33B4DD4B2}"/>
              </a:ext>
            </a:extLst>
          </p:cNvPr>
          <p:cNvSpPr>
            <a:spLocks noGrp="1"/>
          </p:cNvSpPr>
          <p:nvPr>
            <p:ph type="sldNum" sz="quarter" idx="38"/>
          </p:nvPr>
        </p:nvSpPr>
        <p:spPr>
          <a:xfrm>
            <a:off x="12915899" y="9540000"/>
            <a:ext cx="4797425" cy="360000"/>
          </a:xfrm>
        </p:spPr>
        <p:txBody>
          <a:bodyPr/>
          <a:lstStyle/>
          <a:p>
            <a:fld id="{D169FC91-59AE-C64A-9DCD-3B3C91131C87}" type="slidenum">
              <a:rPr lang="en-US" smtClean="0"/>
              <a:pPr/>
              <a:t>2</a:t>
            </a:fld>
            <a:endParaRPr lang="en-US" dirty="0"/>
          </a:p>
        </p:txBody>
      </p:sp>
      <p:sp>
        <p:nvSpPr>
          <p:cNvPr id="9" name="TextBox 8">
            <a:extLst>
              <a:ext uri="{FF2B5EF4-FFF2-40B4-BE49-F238E27FC236}">
                <a16:creationId xmlns:a16="http://schemas.microsoft.com/office/drawing/2014/main" xmlns="" id="{C0EED6B3-30C0-4FF9-87CA-B4976735836D}"/>
              </a:ext>
            </a:extLst>
          </p:cNvPr>
          <p:cNvSpPr txBox="1"/>
          <p:nvPr/>
        </p:nvSpPr>
        <p:spPr>
          <a:xfrm>
            <a:off x="7774782" y="10285412"/>
            <a:ext cx="10513218" cy="230832"/>
          </a:xfrm>
          <a:prstGeom prst="rect">
            <a:avLst/>
          </a:prstGeom>
          <a:noFill/>
        </p:spPr>
        <p:txBody>
          <a:bodyPr wrap="square" rtlCol="0">
            <a:spAutoFit/>
          </a:bodyPr>
          <a:lstStyle/>
          <a:p>
            <a:r>
              <a:rPr lang="en-IN" sz="900">
                <a:hlinkClick r:id="rId2" tooltip="https://mrmcdanielsteacherpage.wikispaces.com/Table+of+Contents"/>
              </a:rPr>
              <a:t>This Photo</a:t>
            </a:r>
            <a:r>
              <a:rPr lang="en-IN" sz="900"/>
              <a:t> by Unknown Author is licensed under </a:t>
            </a:r>
            <a:r>
              <a:rPr lang="en-IN" sz="900">
                <a:hlinkClick r:id="rId3" tooltip="https://creativecommons.org/licenses/by-sa/3.0/"/>
              </a:rPr>
              <a:t>CC BY-SA</a:t>
            </a:r>
            <a:endParaRPr lang="en-IN" sz="900"/>
          </a:p>
        </p:txBody>
      </p:sp>
      <p:pic>
        <p:nvPicPr>
          <p:cNvPr id="6" name="Picture Placeholder 5">
            <a:extLst>
              <a:ext uri="{FF2B5EF4-FFF2-40B4-BE49-F238E27FC236}">
                <a16:creationId xmlns:a16="http://schemas.microsoft.com/office/drawing/2014/main" xmlns="" id="{35C2CD6B-8DAD-4748-A0FB-00E175612A88}"/>
              </a:ext>
            </a:extLst>
          </p:cNvPr>
          <p:cNvPicPr>
            <a:picLocks noGrp="1" noChangeAspect="1"/>
          </p:cNvPicPr>
          <p:nvPr>
            <p:ph type="pic" idx="1"/>
          </p:nvPr>
        </p:nvPicPr>
        <p:blipFill>
          <a:blip r:embed="rId4"/>
          <a:srcRect l="18409" r="18409"/>
          <a:stretch>
            <a:fillRect/>
          </a:stretch>
        </p:blipFill>
        <p:spPr>
          <a:xfrm>
            <a:off x="7774782" y="-1"/>
            <a:ext cx="10513218" cy="10285413"/>
          </a:xfrm>
        </p:spPr>
      </p:pic>
    </p:spTree>
    <p:extLst>
      <p:ext uri="{BB962C8B-B14F-4D97-AF65-F5344CB8AC3E}">
        <p14:creationId xmlns:p14="http://schemas.microsoft.com/office/powerpoint/2010/main" val="60766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iQ logo">
            <a:extLst>
              <a:ext uri="{FF2B5EF4-FFF2-40B4-BE49-F238E27FC236}">
                <a16:creationId xmlns:a16="http://schemas.microsoft.com/office/drawing/2014/main" xmlns="" id="{2EB15A27-5B56-D84A-963B-72C13C07CD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6348705" y="390059"/>
            <a:ext cx="1539332" cy="691289"/>
          </a:xfrm>
          <a:prstGeom prst="rect">
            <a:avLst/>
          </a:prstGeom>
        </p:spPr>
      </p:pic>
      <p:sp>
        <p:nvSpPr>
          <p:cNvPr id="35" name="Title 1">
            <a:extLst>
              <a:ext uri="{FF2B5EF4-FFF2-40B4-BE49-F238E27FC236}">
                <a16:creationId xmlns:a16="http://schemas.microsoft.com/office/drawing/2014/main" xmlns="" id="{4507FD84-36F5-4286-9CC5-3B828DEFCF4C}"/>
              </a:ext>
            </a:extLst>
          </p:cNvPr>
          <p:cNvSpPr>
            <a:spLocks noGrp="1"/>
          </p:cNvSpPr>
          <p:nvPr>
            <p:ph type="title"/>
          </p:nvPr>
        </p:nvSpPr>
        <p:spPr>
          <a:xfrm>
            <a:off x="539750" y="540000"/>
            <a:ext cx="12744449" cy="359999"/>
          </a:xfrm>
        </p:spPr>
        <p:txBody>
          <a:bodyPr/>
          <a:lstStyle/>
          <a:p>
            <a:r>
              <a:rPr lang="en-US" dirty="0"/>
              <a:t>Trends of Total sales and revenue by dates</a:t>
            </a:r>
          </a:p>
        </p:txBody>
      </p:sp>
      <p:sp>
        <p:nvSpPr>
          <p:cNvPr id="97" name="Rectangle: Rounded Corners 96">
            <a:extLst>
              <a:ext uri="{FF2B5EF4-FFF2-40B4-BE49-F238E27FC236}">
                <a16:creationId xmlns:a16="http://schemas.microsoft.com/office/drawing/2014/main" xmlns="" id="{9C79A080-F483-415B-AF2D-DC258ED57A12}"/>
              </a:ext>
            </a:extLst>
          </p:cNvPr>
          <p:cNvSpPr/>
          <p:nvPr/>
        </p:nvSpPr>
        <p:spPr>
          <a:xfrm>
            <a:off x="542858" y="8427146"/>
            <a:ext cx="15805847" cy="1067050"/>
          </a:xfrm>
          <a:prstGeom prst="roundRect">
            <a:avLst/>
          </a:prstGeom>
          <a:solidFill>
            <a:srgbClr val="0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F6500"/>
                </a:solidFill>
              </a:rPr>
              <a:t>Insights: </a:t>
            </a:r>
            <a:r>
              <a:rPr lang="en-US" sz="1600" dirty="0">
                <a:solidFill>
                  <a:schemeClr val="bg1"/>
                </a:solidFill>
              </a:rPr>
              <a:t>There is a seasonal trend in the distribution of the revenue throughout the days. In the beginning of every week the sales is increased. Some offers might have been offered by the fashion brand in those days.</a:t>
            </a:r>
            <a:br>
              <a:rPr lang="en-US" sz="1600" dirty="0">
                <a:solidFill>
                  <a:schemeClr val="bg1"/>
                </a:solidFill>
              </a:rPr>
            </a:br>
            <a:r>
              <a:rPr lang="en-US" sz="1600" dirty="0">
                <a:solidFill>
                  <a:schemeClr val="bg1"/>
                </a:solidFill>
              </a:rPr>
              <a:t/>
            </a:r>
            <a:br>
              <a:rPr lang="en-US" sz="1600" dirty="0">
                <a:solidFill>
                  <a:schemeClr val="bg1"/>
                </a:solidFill>
              </a:rPr>
            </a:br>
            <a:r>
              <a:rPr lang="en-US" sz="1600" b="1" dirty="0">
                <a:solidFill>
                  <a:srgbClr val="FF6500"/>
                </a:solidFill>
              </a:rPr>
              <a:t>Strategy: </a:t>
            </a:r>
            <a:r>
              <a:rPr lang="en-US" sz="1600" b="1" dirty="0">
                <a:solidFill>
                  <a:schemeClr val="bg1"/>
                </a:solidFill>
              </a:rPr>
              <a:t>T</a:t>
            </a:r>
            <a:r>
              <a:rPr lang="en-US" sz="1600" dirty="0">
                <a:solidFill>
                  <a:schemeClr val="bg1"/>
                </a:solidFill>
              </a:rPr>
              <a:t>hese types of discounts may be offered to the customers in the weekends to maximize the reach.</a:t>
            </a:r>
          </a:p>
        </p:txBody>
      </p:sp>
      <p:graphicFrame>
        <p:nvGraphicFramePr>
          <p:cNvPr id="9" name="Chart 8">
            <a:extLst>
              <a:ext uri="{FF2B5EF4-FFF2-40B4-BE49-F238E27FC236}">
                <a16:creationId xmlns:a16="http://schemas.microsoft.com/office/drawing/2014/main" xmlns="" id="{1B83167A-8447-4F9F-8F03-EA575AF5D59C}"/>
              </a:ext>
            </a:extLst>
          </p:cNvPr>
          <p:cNvGraphicFramePr/>
          <p:nvPr>
            <p:extLst>
              <p:ext uri="{D42A27DB-BD31-4B8C-83A1-F6EECF244321}">
                <p14:modId xmlns:p14="http://schemas.microsoft.com/office/powerpoint/2010/main" val="3104590410"/>
              </p:ext>
            </p:extLst>
          </p:nvPr>
        </p:nvGraphicFramePr>
        <p:xfrm>
          <a:off x="542859" y="1388423"/>
          <a:ext cx="7768021" cy="6048697"/>
        </p:xfrm>
        <a:graphic>
          <a:graphicData uri="http://schemas.openxmlformats.org/drawingml/2006/chart">
            <c:chart xmlns:c="http://schemas.openxmlformats.org/drawingml/2006/chart" xmlns:r="http://schemas.openxmlformats.org/officeDocument/2006/relationships" r:id="rId4"/>
          </a:graphicData>
        </a:graphic>
      </p:graphicFrame>
      <p:sp>
        <p:nvSpPr>
          <p:cNvPr id="7" name="Footer Placeholder 2">
            <a:extLst>
              <a:ext uri="{FF2B5EF4-FFF2-40B4-BE49-F238E27FC236}">
                <a16:creationId xmlns:a16="http://schemas.microsoft.com/office/drawing/2014/main" xmlns="" id="{EF177CCF-1F18-40B2-9E5D-F67DFE261749}"/>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graphicFrame>
        <p:nvGraphicFramePr>
          <p:cNvPr id="8" name="Chart 7">
            <a:extLst>
              <a:ext uri="{FF2B5EF4-FFF2-40B4-BE49-F238E27FC236}">
                <a16:creationId xmlns:a16="http://schemas.microsoft.com/office/drawing/2014/main" xmlns="" id="{ED81882E-8A56-4EB0-9CFD-D54355F7E5C9}"/>
              </a:ext>
            </a:extLst>
          </p:cNvPr>
          <p:cNvGraphicFramePr/>
          <p:nvPr>
            <p:extLst>
              <p:ext uri="{D42A27DB-BD31-4B8C-83A1-F6EECF244321}">
                <p14:modId xmlns:p14="http://schemas.microsoft.com/office/powerpoint/2010/main" val="1212898766"/>
              </p:ext>
            </p:extLst>
          </p:nvPr>
        </p:nvGraphicFramePr>
        <p:xfrm>
          <a:off x="8580684" y="1388423"/>
          <a:ext cx="7768021" cy="604869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713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iQ logo">
            <a:extLst>
              <a:ext uri="{FF2B5EF4-FFF2-40B4-BE49-F238E27FC236}">
                <a16:creationId xmlns:a16="http://schemas.microsoft.com/office/drawing/2014/main" xmlns="" id="{2EB15A27-5B56-D84A-963B-72C13C07CD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6531766" y="468591"/>
            <a:ext cx="1539332" cy="691289"/>
          </a:xfrm>
          <a:prstGeom prst="rect">
            <a:avLst/>
          </a:prstGeom>
        </p:spPr>
      </p:pic>
      <p:sp>
        <p:nvSpPr>
          <p:cNvPr id="35" name="Title 1">
            <a:extLst>
              <a:ext uri="{FF2B5EF4-FFF2-40B4-BE49-F238E27FC236}">
                <a16:creationId xmlns:a16="http://schemas.microsoft.com/office/drawing/2014/main" xmlns="" id="{4507FD84-36F5-4286-9CC5-3B828DEFCF4C}"/>
              </a:ext>
            </a:extLst>
          </p:cNvPr>
          <p:cNvSpPr>
            <a:spLocks noGrp="1"/>
          </p:cNvSpPr>
          <p:nvPr>
            <p:ph type="title"/>
          </p:nvPr>
        </p:nvSpPr>
        <p:spPr>
          <a:xfrm>
            <a:off x="539750" y="540000"/>
            <a:ext cx="12744449" cy="359999"/>
          </a:xfrm>
        </p:spPr>
        <p:txBody>
          <a:bodyPr/>
          <a:lstStyle/>
          <a:p>
            <a:r>
              <a:rPr lang="en-US" dirty="0"/>
              <a:t>Total sales and revenue by hour</a:t>
            </a:r>
          </a:p>
        </p:txBody>
      </p:sp>
      <p:sp>
        <p:nvSpPr>
          <p:cNvPr id="97" name="Rectangle: Rounded Corners 96">
            <a:extLst>
              <a:ext uri="{FF2B5EF4-FFF2-40B4-BE49-F238E27FC236}">
                <a16:creationId xmlns:a16="http://schemas.microsoft.com/office/drawing/2014/main" xmlns="" id="{9C79A080-F483-415B-AF2D-DC258ED57A12}"/>
              </a:ext>
            </a:extLst>
          </p:cNvPr>
          <p:cNvSpPr/>
          <p:nvPr/>
        </p:nvSpPr>
        <p:spPr>
          <a:xfrm>
            <a:off x="539750" y="8262528"/>
            <a:ext cx="17202284" cy="823106"/>
          </a:xfrm>
          <a:prstGeom prst="roundRect">
            <a:avLst/>
          </a:prstGeom>
          <a:solidFill>
            <a:srgbClr val="0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F6500"/>
                </a:solidFill>
              </a:rPr>
              <a:t>Insights: </a:t>
            </a:r>
            <a:r>
              <a:rPr lang="en-US" sz="1600" dirty="0">
                <a:solidFill>
                  <a:schemeClr val="bg1"/>
                </a:solidFill>
              </a:rPr>
              <a:t>The distribution of the revenue and sales looks higher in the evening time between 6pm to 7pm. </a:t>
            </a:r>
            <a:br>
              <a:rPr lang="en-US" sz="1600" dirty="0">
                <a:solidFill>
                  <a:schemeClr val="bg1"/>
                </a:solidFill>
              </a:rPr>
            </a:br>
            <a:r>
              <a:rPr lang="en-US" sz="1600" dirty="0">
                <a:solidFill>
                  <a:schemeClr val="bg1"/>
                </a:solidFill>
              </a:rPr>
              <a:t/>
            </a:r>
            <a:br>
              <a:rPr lang="en-US" sz="1600" dirty="0">
                <a:solidFill>
                  <a:schemeClr val="bg1"/>
                </a:solidFill>
              </a:rPr>
            </a:br>
            <a:r>
              <a:rPr lang="en-US" sz="1600" b="1" dirty="0">
                <a:solidFill>
                  <a:srgbClr val="FF6500"/>
                </a:solidFill>
              </a:rPr>
              <a:t>Strategy: </a:t>
            </a:r>
            <a:r>
              <a:rPr lang="en-US" sz="1600" dirty="0">
                <a:solidFill>
                  <a:schemeClr val="bg1"/>
                </a:solidFill>
              </a:rPr>
              <a:t> Bid may be increased in between this hour to maximize the reach as people become free from work during this time.</a:t>
            </a:r>
          </a:p>
        </p:txBody>
      </p:sp>
      <p:graphicFrame>
        <p:nvGraphicFramePr>
          <p:cNvPr id="9" name="Chart 8">
            <a:extLst>
              <a:ext uri="{FF2B5EF4-FFF2-40B4-BE49-F238E27FC236}">
                <a16:creationId xmlns:a16="http://schemas.microsoft.com/office/drawing/2014/main" xmlns="" id="{1B83167A-8447-4F9F-8F03-EA575AF5D59C}"/>
              </a:ext>
            </a:extLst>
          </p:cNvPr>
          <p:cNvGraphicFramePr/>
          <p:nvPr>
            <p:extLst>
              <p:ext uri="{D42A27DB-BD31-4B8C-83A1-F6EECF244321}">
                <p14:modId xmlns:p14="http://schemas.microsoft.com/office/powerpoint/2010/main" val="2163672275"/>
              </p:ext>
            </p:extLst>
          </p:nvPr>
        </p:nvGraphicFramePr>
        <p:xfrm>
          <a:off x="583024" y="1199779"/>
          <a:ext cx="15948742" cy="6095101"/>
        </p:xfrm>
        <a:graphic>
          <a:graphicData uri="http://schemas.openxmlformats.org/drawingml/2006/chart">
            <c:chart xmlns:c="http://schemas.openxmlformats.org/drawingml/2006/chart" xmlns:r="http://schemas.openxmlformats.org/officeDocument/2006/relationships" r:id="rId4"/>
          </a:graphicData>
        </a:graphic>
      </p:graphicFrame>
      <p:sp>
        <p:nvSpPr>
          <p:cNvPr id="7" name="Footer Placeholder 2">
            <a:extLst>
              <a:ext uri="{FF2B5EF4-FFF2-40B4-BE49-F238E27FC236}">
                <a16:creationId xmlns:a16="http://schemas.microsoft.com/office/drawing/2014/main" xmlns="" id="{B45DA1F3-0701-44E5-8E95-0727743F4DC9}"/>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Tree>
    <p:extLst>
      <p:ext uri="{BB962C8B-B14F-4D97-AF65-F5344CB8AC3E}">
        <p14:creationId xmlns:p14="http://schemas.microsoft.com/office/powerpoint/2010/main" val="3200069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iQ logo">
            <a:extLst>
              <a:ext uri="{FF2B5EF4-FFF2-40B4-BE49-F238E27FC236}">
                <a16:creationId xmlns:a16="http://schemas.microsoft.com/office/drawing/2014/main" xmlns="" id="{2EB15A27-5B56-D84A-963B-72C13C07CD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2696707" y="468591"/>
            <a:ext cx="1539332" cy="691289"/>
          </a:xfrm>
          <a:prstGeom prst="rect">
            <a:avLst/>
          </a:prstGeom>
        </p:spPr>
      </p:pic>
      <p:sp>
        <p:nvSpPr>
          <p:cNvPr id="35" name="Title 1">
            <a:extLst>
              <a:ext uri="{FF2B5EF4-FFF2-40B4-BE49-F238E27FC236}">
                <a16:creationId xmlns:a16="http://schemas.microsoft.com/office/drawing/2014/main" xmlns="" id="{4507FD84-36F5-4286-9CC5-3B828DEFCF4C}"/>
              </a:ext>
            </a:extLst>
          </p:cNvPr>
          <p:cNvSpPr>
            <a:spLocks noGrp="1"/>
          </p:cNvSpPr>
          <p:nvPr>
            <p:ph type="title"/>
          </p:nvPr>
        </p:nvSpPr>
        <p:spPr/>
        <p:txBody>
          <a:bodyPr/>
          <a:lstStyle/>
          <a:p>
            <a:r>
              <a:rPr lang="en-US" dirty="0"/>
              <a:t>Top cities in respect of revenue and sales </a:t>
            </a:r>
          </a:p>
        </p:txBody>
      </p:sp>
      <p:sp>
        <p:nvSpPr>
          <p:cNvPr id="59" name="TextBox 58">
            <a:extLst>
              <a:ext uri="{FF2B5EF4-FFF2-40B4-BE49-F238E27FC236}">
                <a16:creationId xmlns:a16="http://schemas.microsoft.com/office/drawing/2014/main" xmlns="" id="{A2D6EB0A-1880-455E-B1B4-B01A7DA4DDD1}"/>
              </a:ext>
            </a:extLst>
          </p:cNvPr>
          <p:cNvSpPr txBox="1"/>
          <p:nvPr/>
        </p:nvSpPr>
        <p:spPr>
          <a:xfrm>
            <a:off x="540865" y="8669575"/>
            <a:ext cx="16515471" cy="338554"/>
          </a:xfrm>
          <a:prstGeom prst="rect">
            <a:avLst/>
          </a:prstGeom>
          <a:noFill/>
        </p:spPr>
        <p:txBody>
          <a:bodyPr wrap="square" rtlCol="0">
            <a:spAutoFit/>
          </a:bodyPr>
          <a:lstStyle/>
          <a:p>
            <a:r>
              <a:rPr lang="en-US" sz="1600" dirty="0"/>
              <a:t>Almost 6% of the total orders are coming from Sydney and Auckland. These areas can be heavily targeted. </a:t>
            </a:r>
          </a:p>
        </p:txBody>
      </p:sp>
      <p:sp>
        <p:nvSpPr>
          <p:cNvPr id="97" name="Content Placeholder 7">
            <a:extLst>
              <a:ext uri="{FF2B5EF4-FFF2-40B4-BE49-F238E27FC236}">
                <a16:creationId xmlns:a16="http://schemas.microsoft.com/office/drawing/2014/main" xmlns="" id="{FF3DF66F-8B79-4D78-A6E1-AD45AAC2AAB5}"/>
              </a:ext>
            </a:extLst>
          </p:cNvPr>
          <p:cNvSpPr txBox="1">
            <a:spLocks/>
          </p:cNvSpPr>
          <p:nvPr/>
        </p:nvSpPr>
        <p:spPr>
          <a:xfrm>
            <a:off x="578359" y="8371522"/>
            <a:ext cx="16568161" cy="543480"/>
          </a:xfrm>
          <a:prstGeom prst="rect">
            <a:avLst/>
          </a:prstGeom>
        </p:spPr>
        <p:txBody>
          <a:bodyPr>
            <a:normAutofit/>
          </a:bodyPr>
          <a:lstStyle>
            <a:lvl1pPr marL="0" indent="0" algn="l" defTabSz="1371417" rtl="0" eaLnBrk="1" latinLnBrk="0" hangingPunct="1">
              <a:lnSpc>
                <a:spcPct val="110000"/>
              </a:lnSpc>
              <a:spcBef>
                <a:spcPts val="2100"/>
              </a:spcBef>
              <a:buSzPct val="85000"/>
              <a:buFontTx/>
              <a:buNone/>
              <a:defRPr sz="2000" kern="1200">
                <a:solidFill>
                  <a:schemeClr val="tx1"/>
                </a:solidFill>
                <a:latin typeface="+mn-lt"/>
                <a:ea typeface="+mn-ea"/>
                <a:cs typeface="+mn-cs"/>
              </a:defRPr>
            </a:lvl1pPr>
            <a:lvl2pPr marL="22225" indent="0" algn="l" defTabSz="1371417" rtl="0" eaLnBrk="1" latinLnBrk="0" hangingPunct="1">
              <a:lnSpc>
                <a:spcPct val="110000"/>
              </a:lnSpc>
              <a:spcBef>
                <a:spcPts val="2100"/>
              </a:spcBef>
              <a:buSzPct val="85000"/>
              <a:buFontTx/>
              <a:buNone/>
              <a:tabLst/>
              <a:defRPr sz="2000" kern="1200">
                <a:solidFill>
                  <a:schemeClr val="tx1"/>
                </a:solidFill>
                <a:latin typeface="+mn-lt"/>
                <a:ea typeface="+mn-ea"/>
                <a:cs typeface="+mn-cs"/>
              </a:defRPr>
            </a:lvl2pPr>
            <a:lvl3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3pPr>
            <a:lvl4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4pPr>
            <a:lvl5pPr marL="44450" indent="-22225" algn="l" defTabSz="1371417" rtl="0" eaLnBrk="1" latinLnBrk="0" hangingPunct="1">
              <a:lnSpc>
                <a:spcPct val="110000"/>
              </a:lnSpc>
              <a:spcBef>
                <a:spcPts val="2100"/>
              </a:spcBef>
              <a:buFont typeface="Arial" panose="020B0604020202020204" pitchFamily="34" charset="0"/>
              <a:buNone/>
              <a:tabLst/>
              <a:defRPr sz="20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b="1" dirty="0">
                <a:solidFill>
                  <a:schemeClr val="accent2"/>
                </a:solidFill>
              </a:rPr>
              <a:t>Sydney and Auckland are the most revenue generating cities</a:t>
            </a:r>
          </a:p>
        </p:txBody>
      </p:sp>
      <p:pic>
        <p:nvPicPr>
          <p:cNvPr id="52" name="Picture 51">
            <a:extLst>
              <a:ext uri="{FF2B5EF4-FFF2-40B4-BE49-F238E27FC236}">
                <a16:creationId xmlns:a16="http://schemas.microsoft.com/office/drawing/2014/main" xmlns="" id="{5DCAF64C-6329-4BAA-BDAB-D680A431F195}"/>
              </a:ext>
            </a:extLst>
          </p:cNvPr>
          <p:cNvPicPr>
            <a:picLocks noChangeAspect="1"/>
          </p:cNvPicPr>
          <p:nvPr/>
        </p:nvPicPr>
        <p:blipFill>
          <a:blip r:embed="rId4"/>
          <a:stretch>
            <a:fillRect/>
          </a:stretch>
        </p:blipFill>
        <p:spPr>
          <a:xfrm>
            <a:off x="615477" y="1852100"/>
            <a:ext cx="11153775" cy="5865374"/>
          </a:xfrm>
          <a:prstGeom prst="rect">
            <a:avLst/>
          </a:prstGeom>
        </p:spPr>
      </p:pic>
      <p:graphicFrame>
        <p:nvGraphicFramePr>
          <p:cNvPr id="3" name="Table 2">
            <a:extLst>
              <a:ext uri="{FF2B5EF4-FFF2-40B4-BE49-F238E27FC236}">
                <a16:creationId xmlns:a16="http://schemas.microsoft.com/office/drawing/2014/main" xmlns="" id="{F44A5F99-ED11-465F-9BB1-47AD259334DA}"/>
              </a:ext>
            </a:extLst>
          </p:cNvPr>
          <p:cNvGraphicFramePr>
            <a:graphicFrameLocks noGrp="1"/>
          </p:cNvGraphicFramePr>
          <p:nvPr>
            <p:extLst>
              <p:ext uri="{D42A27DB-BD31-4B8C-83A1-F6EECF244321}">
                <p14:modId xmlns:p14="http://schemas.microsoft.com/office/powerpoint/2010/main" val="1862839713"/>
              </p:ext>
            </p:extLst>
          </p:nvPr>
        </p:nvGraphicFramePr>
        <p:xfrm>
          <a:off x="12205614" y="2783226"/>
          <a:ext cx="5466909" cy="3002280"/>
        </p:xfrm>
        <a:graphic>
          <a:graphicData uri="http://schemas.openxmlformats.org/drawingml/2006/table">
            <a:tbl>
              <a:tblPr firstRow="1" bandRow="1">
                <a:tableStyleId>{5C22544A-7EE6-4342-B048-85BDC9FD1C3A}</a:tableStyleId>
              </a:tblPr>
              <a:tblGrid>
                <a:gridCol w="1822303">
                  <a:extLst>
                    <a:ext uri="{9D8B030D-6E8A-4147-A177-3AD203B41FA5}">
                      <a16:colId xmlns:a16="http://schemas.microsoft.com/office/drawing/2014/main" xmlns="" val="563207642"/>
                    </a:ext>
                  </a:extLst>
                </a:gridCol>
                <a:gridCol w="1822303">
                  <a:extLst>
                    <a:ext uri="{9D8B030D-6E8A-4147-A177-3AD203B41FA5}">
                      <a16:colId xmlns:a16="http://schemas.microsoft.com/office/drawing/2014/main" xmlns="" val="415486996"/>
                    </a:ext>
                  </a:extLst>
                </a:gridCol>
                <a:gridCol w="1822303">
                  <a:extLst>
                    <a:ext uri="{9D8B030D-6E8A-4147-A177-3AD203B41FA5}">
                      <a16:colId xmlns:a16="http://schemas.microsoft.com/office/drawing/2014/main" xmlns="" val="2917233646"/>
                    </a:ext>
                  </a:extLst>
                </a:gridCol>
              </a:tblGrid>
              <a:tr h="370840">
                <a:tc>
                  <a:txBody>
                    <a:bodyPr/>
                    <a:lstStyle/>
                    <a:p>
                      <a:pPr algn="ctr" fontAlgn="b"/>
                      <a:r>
                        <a:rPr lang="en-IN" sz="2400" b="0" i="0" u="none" strike="noStrike" dirty="0">
                          <a:solidFill>
                            <a:schemeClr val="bg1"/>
                          </a:solidFill>
                          <a:effectLst/>
                          <a:latin typeface="Calibri" panose="020F0502020204030204" pitchFamily="34" charset="0"/>
                        </a:rPr>
                        <a:t>City</a:t>
                      </a:r>
                    </a:p>
                  </a:txBody>
                  <a:tcPr marL="9525" marR="9525" marT="9525" marB="0" anchor="b"/>
                </a:tc>
                <a:tc>
                  <a:txBody>
                    <a:bodyPr/>
                    <a:lstStyle/>
                    <a:p>
                      <a:pPr algn="ctr" fontAlgn="b"/>
                      <a:r>
                        <a:rPr lang="en-IN" sz="2400" b="0" i="0" u="none" strike="noStrike" dirty="0">
                          <a:solidFill>
                            <a:schemeClr val="bg1"/>
                          </a:solidFill>
                          <a:effectLst/>
                          <a:latin typeface="Calibri" panose="020F0502020204030204" pitchFamily="34" charset="0"/>
                        </a:rPr>
                        <a:t>Revenue($)</a:t>
                      </a:r>
                    </a:p>
                  </a:txBody>
                  <a:tcPr marL="9525" marR="9525" marT="9525" marB="0" anchor="b"/>
                </a:tc>
                <a:tc>
                  <a:txBody>
                    <a:bodyPr/>
                    <a:lstStyle/>
                    <a:p>
                      <a:pPr algn="ctr" fontAlgn="b"/>
                      <a:r>
                        <a:rPr lang="en-IN" sz="2400" b="0" i="0" u="none" strike="noStrike" dirty="0">
                          <a:solidFill>
                            <a:schemeClr val="bg1"/>
                          </a:solidFill>
                          <a:effectLst/>
                          <a:latin typeface="Calibri" panose="020F0502020204030204" pitchFamily="34" charset="0"/>
                        </a:rPr>
                        <a:t>Order%</a:t>
                      </a:r>
                    </a:p>
                  </a:txBody>
                  <a:tcPr marL="9525" marR="9525" marT="9525" marB="0" anchor="b"/>
                </a:tc>
                <a:extLst>
                  <a:ext uri="{0D108BD9-81ED-4DB2-BD59-A6C34878D82A}">
                    <a16:rowId xmlns:a16="http://schemas.microsoft.com/office/drawing/2014/main" xmlns="" val="2760479627"/>
                  </a:ext>
                </a:extLst>
              </a:tr>
              <a:tr h="370840">
                <a:tc>
                  <a:txBody>
                    <a:bodyPr/>
                    <a:lstStyle/>
                    <a:p>
                      <a:pPr algn="ctr" fontAlgn="b"/>
                      <a:r>
                        <a:rPr lang="en-IN" sz="2400" b="0" i="0" u="none" strike="noStrike">
                          <a:solidFill>
                            <a:srgbClr val="000000"/>
                          </a:solidFill>
                          <a:effectLst/>
                          <a:latin typeface="Calibri" panose="020F0502020204030204" pitchFamily="34" charset="0"/>
                        </a:rPr>
                        <a:t>Sydney</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514972.98</a:t>
                      </a:r>
                    </a:p>
                  </a:txBody>
                  <a:tcPr marL="9525" marR="9525" marT="9525" marB="0" anchor="b"/>
                </a:tc>
                <a:tc>
                  <a:txBody>
                    <a:bodyPr/>
                    <a:lstStyle/>
                    <a:p>
                      <a:pPr algn="ctr" fontAlgn="b"/>
                      <a:r>
                        <a:rPr lang="en-IN" sz="2400" b="0" i="0" u="none" strike="noStrike" dirty="0">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xmlns="" val="373786058"/>
                  </a:ext>
                </a:extLst>
              </a:tr>
              <a:tr h="370840">
                <a:tc>
                  <a:txBody>
                    <a:bodyPr/>
                    <a:lstStyle/>
                    <a:p>
                      <a:pPr algn="ctr" fontAlgn="b"/>
                      <a:r>
                        <a:rPr lang="en-IN" sz="2400" b="0" i="0" u="none" strike="noStrike">
                          <a:solidFill>
                            <a:srgbClr val="000000"/>
                          </a:solidFill>
                          <a:effectLst/>
                          <a:latin typeface="Calibri" panose="020F0502020204030204" pitchFamily="34" charset="0"/>
                        </a:rPr>
                        <a:t>Auckland</a:t>
                      </a:r>
                    </a:p>
                  </a:txBody>
                  <a:tcPr marL="9525" marR="9525" marT="9525" marB="0" anchor="b"/>
                </a:tc>
                <a:tc>
                  <a:txBody>
                    <a:bodyPr/>
                    <a:lstStyle/>
                    <a:p>
                      <a:pPr algn="ctr" fontAlgn="b"/>
                      <a:r>
                        <a:rPr lang="en-IN" sz="2400" b="0" i="0" u="none" strike="noStrike" dirty="0">
                          <a:solidFill>
                            <a:srgbClr val="000000"/>
                          </a:solidFill>
                          <a:effectLst/>
                          <a:latin typeface="Calibri" panose="020F0502020204030204" pitchFamily="34" charset="0"/>
                        </a:rPr>
                        <a:t>329314.86</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xmlns="" val="3847278203"/>
                  </a:ext>
                </a:extLst>
              </a:tr>
              <a:tr h="370840">
                <a:tc>
                  <a:txBody>
                    <a:bodyPr/>
                    <a:lstStyle/>
                    <a:p>
                      <a:pPr algn="ctr" fontAlgn="b"/>
                      <a:r>
                        <a:rPr lang="en-IN" sz="2400" b="0" i="0" u="none" strike="noStrike">
                          <a:solidFill>
                            <a:srgbClr val="000000"/>
                          </a:solidFill>
                          <a:effectLst/>
                          <a:latin typeface="Calibri" panose="020F0502020204030204" pitchFamily="34" charset="0"/>
                        </a:rPr>
                        <a:t>Melbourne</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255013.06</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2%</a:t>
                      </a:r>
                    </a:p>
                  </a:txBody>
                  <a:tcPr marL="9525" marR="9525" marT="9525" marB="0" anchor="b"/>
                </a:tc>
                <a:extLst>
                  <a:ext uri="{0D108BD9-81ED-4DB2-BD59-A6C34878D82A}">
                    <a16:rowId xmlns:a16="http://schemas.microsoft.com/office/drawing/2014/main" xmlns="" val="151568484"/>
                  </a:ext>
                </a:extLst>
              </a:tr>
              <a:tr h="370840">
                <a:tc>
                  <a:txBody>
                    <a:bodyPr/>
                    <a:lstStyle/>
                    <a:p>
                      <a:pPr algn="ctr" fontAlgn="b"/>
                      <a:r>
                        <a:rPr lang="en-IN" sz="2400" b="0" i="0" u="none" strike="noStrike" dirty="0">
                          <a:solidFill>
                            <a:srgbClr val="000000"/>
                          </a:solidFill>
                          <a:effectLst/>
                          <a:latin typeface="Calibri" panose="020F0502020204030204" pitchFamily="34" charset="0"/>
                        </a:rPr>
                        <a:t>Surry Hills</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118045.43</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xmlns="" val="2548067782"/>
                  </a:ext>
                </a:extLst>
              </a:tr>
              <a:tr h="370840">
                <a:tc>
                  <a:txBody>
                    <a:bodyPr/>
                    <a:lstStyle/>
                    <a:p>
                      <a:pPr algn="ctr" fontAlgn="b"/>
                      <a:r>
                        <a:rPr lang="en-IN" sz="2400" b="0" i="0" u="none" strike="noStrike">
                          <a:solidFill>
                            <a:srgbClr val="000000"/>
                          </a:solidFill>
                          <a:effectLst/>
                          <a:latin typeface="Calibri" panose="020F0502020204030204" pitchFamily="34" charset="0"/>
                        </a:rPr>
                        <a:t>Christchurch</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73047.02</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xmlns="" val="3954380173"/>
                  </a:ext>
                </a:extLst>
              </a:tr>
              <a:tr h="370840">
                <a:tc>
                  <a:txBody>
                    <a:bodyPr/>
                    <a:lstStyle/>
                    <a:p>
                      <a:pPr algn="ctr" fontAlgn="b"/>
                      <a:r>
                        <a:rPr lang="en-IN" sz="2400" b="0" i="0" u="none" strike="noStrike">
                          <a:solidFill>
                            <a:srgbClr val="000000"/>
                          </a:solidFill>
                          <a:effectLst/>
                          <a:latin typeface="Calibri" panose="020F0502020204030204" pitchFamily="34" charset="0"/>
                        </a:rPr>
                        <a:t>Wellington</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70484.22</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xmlns="" val="3685081893"/>
                  </a:ext>
                </a:extLst>
              </a:tr>
              <a:tr h="370840">
                <a:tc>
                  <a:txBody>
                    <a:bodyPr/>
                    <a:lstStyle/>
                    <a:p>
                      <a:pPr algn="ctr" fontAlgn="b"/>
                      <a:r>
                        <a:rPr lang="en-IN" sz="2400" b="0" i="0" u="none" strike="noStrike">
                          <a:solidFill>
                            <a:srgbClr val="000000"/>
                          </a:solidFill>
                          <a:effectLst/>
                          <a:latin typeface="Calibri" panose="020F0502020204030204" pitchFamily="34" charset="0"/>
                        </a:rPr>
                        <a:t>North Sydney</a:t>
                      </a:r>
                    </a:p>
                  </a:txBody>
                  <a:tcPr marL="9525" marR="9525" marT="9525" marB="0" anchor="b"/>
                </a:tc>
                <a:tc>
                  <a:txBody>
                    <a:bodyPr/>
                    <a:lstStyle/>
                    <a:p>
                      <a:pPr algn="ctr" fontAlgn="b"/>
                      <a:r>
                        <a:rPr lang="en-IN" sz="2400" b="0" i="0" u="none" strike="noStrike">
                          <a:solidFill>
                            <a:srgbClr val="000000"/>
                          </a:solidFill>
                          <a:effectLst/>
                          <a:latin typeface="Calibri" panose="020F0502020204030204" pitchFamily="34" charset="0"/>
                        </a:rPr>
                        <a:t>80343.34</a:t>
                      </a:r>
                    </a:p>
                  </a:txBody>
                  <a:tcPr marL="9525" marR="9525" marT="9525" marB="0" anchor="b"/>
                </a:tc>
                <a:tc>
                  <a:txBody>
                    <a:bodyPr/>
                    <a:lstStyle/>
                    <a:p>
                      <a:pPr algn="ctr" fontAlgn="b"/>
                      <a:r>
                        <a:rPr lang="en-IN" sz="2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xmlns="" val="3358582188"/>
                  </a:ext>
                </a:extLst>
              </a:tr>
            </a:tbl>
          </a:graphicData>
        </a:graphic>
      </p:graphicFrame>
      <p:sp>
        <p:nvSpPr>
          <p:cNvPr id="9" name="Footer Placeholder 2">
            <a:extLst>
              <a:ext uri="{FF2B5EF4-FFF2-40B4-BE49-F238E27FC236}">
                <a16:creationId xmlns:a16="http://schemas.microsoft.com/office/drawing/2014/main" xmlns="" id="{A856AD41-78EF-4C3D-BD6F-944807D08548}"/>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Tree>
    <p:extLst>
      <p:ext uri="{BB962C8B-B14F-4D97-AF65-F5344CB8AC3E}">
        <p14:creationId xmlns:p14="http://schemas.microsoft.com/office/powerpoint/2010/main" val="3501336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iQ logo">
            <a:extLst>
              <a:ext uri="{FF2B5EF4-FFF2-40B4-BE49-F238E27FC236}">
                <a16:creationId xmlns:a16="http://schemas.microsoft.com/office/drawing/2014/main" xmlns="" id="{2EB15A27-5B56-D84A-963B-72C13C07CD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6098965" y="468591"/>
            <a:ext cx="1539332" cy="691289"/>
          </a:xfrm>
          <a:prstGeom prst="rect">
            <a:avLst/>
          </a:prstGeom>
        </p:spPr>
      </p:pic>
      <p:sp>
        <p:nvSpPr>
          <p:cNvPr id="35" name="Title 1">
            <a:extLst>
              <a:ext uri="{FF2B5EF4-FFF2-40B4-BE49-F238E27FC236}">
                <a16:creationId xmlns:a16="http://schemas.microsoft.com/office/drawing/2014/main" xmlns="" id="{4507FD84-36F5-4286-9CC5-3B828DEFCF4C}"/>
              </a:ext>
            </a:extLst>
          </p:cNvPr>
          <p:cNvSpPr>
            <a:spLocks noGrp="1"/>
          </p:cNvSpPr>
          <p:nvPr>
            <p:ph type="title" idx="4294967295"/>
          </p:nvPr>
        </p:nvSpPr>
        <p:spPr>
          <a:xfrm>
            <a:off x="649703" y="539750"/>
            <a:ext cx="12744450" cy="360363"/>
          </a:xfrm>
        </p:spPr>
        <p:txBody>
          <a:bodyPr/>
          <a:lstStyle/>
          <a:p>
            <a:r>
              <a:rPr lang="en-US" dirty="0"/>
              <a:t>Overall distribution of sales and revenue by payment types</a:t>
            </a:r>
          </a:p>
        </p:txBody>
      </p:sp>
      <p:sp>
        <p:nvSpPr>
          <p:cNvPr id="59" name="TextBox 58">
            <a:extLst>
              <a:ext uri="{FF2B5EF4-FFF2-40B4-BE49-F238E27FC236}">
                <a16:creationId xmlns:a16="http://schemas.microsoft.com/office/drawing/2014/main" xmlns="" id="{A2D6EB0A-1880-455E-B1B4-B01A7DA4DDD1}"/>
              </a:ext>
            </a:extLst>
          </p:cNvPr>
          <p:cNvSpPr txBox="1"/>
          <p:nvPr/>
        </p:nvSpPr>
        <p:spPr>
          <a:xfrm>
            <a:off x="605793" y="8207410"/>
            <a:ext cx="16918526" cy="338554"/>
          </a:xfrm>
          <a:prstGeom prst="rect">
            <a:avLst/>
          </a:prstGeom>
          <a:noFill/>
        </p:spPr>
        <p:txBody>
          <a:bodyPr wrap="square" rtlCol="0">
            <a:spAutoFit/>
          </a:bodyPr>
          <a:lstStyle/>
          <a:p>
            <a:r>
              <a:rPr lang="en-US" sz="1600" dirty="0"/>
              <a:t>Almost 48% of total order count is from </a:t>
            </a:r>
            <a:r>
              <a:rPr lang="en-US" sz="1600" dirty="0" err="1"/>
              <a:t>cc@Braintree</a:t>
            </a:r>
            <a:r>
              <a:rPr lang="en-US" sz="1600" dirty="0"/>
              <a:t> which is almost equal to the total order count of </a:t>
            </a:r>
            <a:r>
              <a:rPr lang="en-US" sz="1600" dirty="0" err="1"/>
              <a:t>paypal@Braintree</a:t>
            </a:r>
            <a:r>
              <a:rPr lang="en-US" sz="1600" dirty="0"/>
              <a:t> and </a:t>
            </a:r>
            <a:r>
              <a:rPr lang="en-US" sz="1600" dirty="0" err="1"/>
              <a:t>pbi@afterpay</a:t>
            </a:r>
            <a:r>
              <a:rPr lang="en-US" sz="1600" dirty="0"/>
              <a:t> together.</a:t>
            </a:r>
          </a:p>
        </p:txBody>
      </p:sp>
      <p:graphicFrame>
        <p:nvGraphicFramePr>
          <p:cNvPr id="208" name="Chart 207">
            <a:extLst>
              <a:ext uri="{FF2B5EF4-FFF2-40B4-BE49-F238E27FC236}">
                <a16:creationId xmlns:a16="http://schemas.microsoft.com/office/drawing/2014/main" xmlns="" id="{0CE8E6B9-5B36-4A16-A264-BC6D104A7EC4}"/>
              </a:ext>
            </a:extLst>
          </p:cNvPr>
          <p:cNvGraphicFramePr/>
          <p:nvPr>
            <p:extLst>
              <p:ext uri="{D42A27DB-BD31-4B8C-83A1-F6EECF244321}">
                <p14:modId xmlns:p14="http://schemas.microsoft.com/office/powerpoint/2010/main" val="1402443231"/>
              </p:ext>
            </p:extLst>
          </p:nvPr>
        </p:nvGraphicFramePr>
        <p:xfrm>
          <a:off x="649703" y="1523548"/>
          <a:ext cx="15449262" cy="6375312"/>
        </p:xfrm>
        <a:graphic>
          <a:graphicData uri="http://schemas.openxmlformats.org/drawingml/2006/chart">
            <c:chart xmlns:c="http://schemas.openxmlformats.org/drawingml/2006/chart" xmlns:r="http://schemas.openxmlformats.org/officeDocument/2006/relationships" r:id="rId4"/>
          </a:graphicData>
        </a:graphic>
      </p:graphicFrame>
      <p:sp>
        <p:nvSpPr>
          <p:cNvPr id="8" name="Footer Placeholder 2">
            <a:extLst>
              <a:ext uri="{FF2B5EF4-FFF2-40B4-BE49-F238E27FC236}">
                <a16:creationId xmlns:a16="http://schemas.microsoft.com/office/drawing/2014/main" xmlns="" id="{06243AB9-3467-4806-9638-3A81AE2B7B08}"/>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Tree>
    <p:extLst>
      <p:ext uri="{BB962C8B-B14F-4D97-AF65-F5344CB8AC3E}">
        <p14:creationId xmlns:p14="http://schemas.microsoft.com/office/powerpoint/2010/main" val="1919191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xmlns="" id="{58319423-B103-4DD0-9E22-319363FBBA62}"/>
              </a:ext>
            </a:extLst>
          </p:cNvPr>
          <p:cNvSpPr>
            <a:spLocks noGrp="1"/>
          </p:cNvSpPr>
          <p:nvPr>
            <p:ph type="title"/>
          </p:nvPr>
        </p:nvSpPr>
        <p:spPr>
          <a:xfrm>
            <a:off x="539750" y="539999"/>
            <a:ext cx="12744449" cy="569663"/>
          </a:xfrm>
        </p:spPr>
        <p:txBody>
          <a:bodyPr/>
          <a:lstStyle/>
          <a:p>
            <a:r>
              <a:rPr lang="en-US" dirty="0"/>
              <a:t>Top Revenue Products</a:t>
            </a:r>
            <a:endParaRPr lang="en-IN" dirty="0"/>
          </a:p>
        </p:txBody>
      </p:sp>
      <p:graphicFrame>
        <p:nvGraphicFramePr>
          <p:cNvPr id="64" name="Chart 63">
            <a:extLst>
              <a:ext uri="{FF2B5EF4-FFF2-40B4-BE49-F238E27FC236}">
                <a16:creationId xmlns:a16="http://schemas.microsoft.com/office/drawing/2014/main" xmlns="" id="{FB4AF26D-D590-4B31-9E1B-18F3FA5785D7}"/>
              </a:ext>
            </a:extLst>
          </p:cNvPr>
          <p:cNvGraphicFramePr/>
          <p:nvPr>
            <p:extLst>
              <p:ext uri="{D42A27DB-BD31-4B8C-83A1-F6EECF244321}">
                <p14:modId xmlns:p14="http://schemas.microsoft.com/office/powerpoint/2010/main" val="488605040"/>
              </p:ext>
            </p:extLst>
          </p:nvPr>
        </p:nvGraphicFramePr>
        <p:xfrm>
          <a:off x="539750" y="1241530"/>
          <a:ext cx="15088526" cy="4453377"/>
        </p:xfrm>
        <a:graphic>
          <a:graphicData uri="http://schemas.openxmlformats.org/drawingml/2006/chart">
            <c:chart xmlns:c="http://schemas.openxmlformats.org/drawingml/2006/chart" xmlns:r="http://schemas.openxmlformats.org/officeDocument/2006/relationships" r:id="rId3"/>
          </a:graphicData>
        </a:graphic>
      </p:graphicFrame>
      <p:pic>
        <p:nvPicPr>
          <p:cNvPr id="65" name="MiQ logo">
            <a:extLst>
              <a:ext uri="{FF2B5EF4-FFF2-40B4-BE49-F238E27FC236}">
                <a16:creationId xmlns:a16="http://schemas.microsoft.com/office/drawing/2014/main" xmlns="" id="{8F0C3E86-C231-4CF6-82A1-BDE101F11CB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8472" b="-8579"/>
          <a:stretch/>
        </p:blipFill>
        <p:spPr>
          <a:xfrm>
            <a:off x="15628276" y="492082"/>
            <a:ext cx="1539332" cy="691289"/>
          </a:xfrm>
          <a:prstGeom prst="rect">
            <a:avLst/>
          </a:prstGeom>
        </p:spPr>
      </p:pic>
      <p:pic>
        <p:nvPicPr>
          <p:cNvPr id="66" name="Picture 65">
            <a:extLst>
              <a:ext uri="{FF2B5EF4-FFF2-40B4-BE49-F238E27FC236}">
                <a16:creationId xmlns:a16="http://schemas.microsoft.com/office/drawing/2014/main" xmlns="" id="{0FD6C2AC-525D-494D-B609-DC5C9318A313}"/>
              </a:ext>
            </a:extLst>
          </p:cNvPr>
          <p:cNvPicPr>
            <a:picLocks noChangeAspect="1"/>
          </p:cNvPicPr>
          <p:nvPr/>
        </p:nvPicPr>
        <p:blipFill>
          <a:blip r:embed="rId5"/>
          <a:stretch>
            <a:fillRect/>
          </a:stretch>
        </p:blipFill>
        <p:spPr>
          <a:xfrm>
            <a:off x="1416253" y="6070940"/>
            <a:ext cx="2061034" cy="2175082"/>
          </a:xfrm>
          <a:prstGeom prst="rect">
            <a:avLst/>
          </a:prstGeom>
        </p:spPr>
      </p:pic>
      <p:pic>
        <p:nvPicPr>
          <p:cNvPr id="67" name="Picture 66">
            <a:extLst>
              <a:ext uri="{FF2B5EF4-FFF2-40B4-BE49-F238E27FC236}">
                <a16:creationId xmlns:a16="http://schemas.microsoft.com/office/drawing/2014/main" xmlns="" id="{847E8817-B1CC-49CF-A6F4-E95B9D0E956F}"/>
              </a:ext>
            </a:extLst>
          </p:cNvPr>
          <p:cNvPicPr>
            <a:picLocks noChangeAspect="1"/>
          </p:cNvPicPr>
          <p:nvPr/>
        </p:nvPicPr>
        <p:blipFill>
          <a:blip r:embed="rId6"/>
          <a:stretch>
            <a:fillRect/>
          </a:stretch>
        </p:blipFill>
        <p:spPr>
          <a:xfrm>
            <a:off x="13942232" y="6003850"/>
            <a:ext cx="2032000" cy="1880518"/>
          </a:xfrm>
          <a:prstGeom prst="rect">
            <a:avLst/>
          </a:prstGeom>
        </p:spPr>
      </p:pic>
      <p:pic>
        <p:nvPicPr>
          <p:cNvPr id="69" name="Picture 68">
            <a:extLst>
              <a:ext uri="{FF2B5EF4-FFF2-40B4-BE49-F238E27FC236}">
                <a16:creationId xmlns:a16="http://schemas.microsoft.com/office/drawing/2014/main" xmlns="" id="{D2B33BBB-7DCA-4260-9454-56D8F1A322BB}"/>
              </a:ext>
            </a:extLst>
          </p:cNvPr>
          <p:cNvPicPr>
            <a:picLocks noChangeAspect="1"/>
          </p:cNvPicPr>
          <p:nvPr/>
        </p:nvPicPr>
        <p:blipFill>
          <a:blip r:embed="rId7"/>
          <a:stretch>
            <a:fillRect/>
          </a:stretch>
        </p:blipFill>
        <p:spPr>
          <a:xfrm>
            <a:off x="11649404" y="5881850"/>
            <a:ext cx="2032000" cy="2175082"/>
          </a:xfrm>
          <a:prstGeom prst="rect">
            <a:avLst/>
          </a:prstGeom>
        </p:spPr>
      </p:pic>
      <p:pic>
        <p:nvPicPr>
          <p:cNvPr id="72" name="Picture 71">
            <a:extLst>
              <a:ext uri="{FF2B5EF4-FFF2-40B4-BE49-F238E27FC236}">
                <a16:creationId xmlns:a16="http://schemas.microsoft.com/office/drawing/2014/main" xmlns="" id="{3657A5E1-2DA8-4984-B20F-578C4EB44E75}"/>
              </a:ext>
            </a:extLst>
          </p:cNvPr>
          <p:cNvPicPr>
            <a:picLocks noChangeAspect="1"/>
          </p:cNvPicPr>
          <p:nvPr/>
        </p:nvPicPr>
        <p:blipFill>
          <a:blip r:embed="rId8"/>
          <a:stretch>
            <a:fillRect/>
          </a:stretch>
        </p:blipFill>
        <p:spPr>
          <a:xfrm>
            <a:off x="9023845" y="5905797"/>
            <a:ext cx="2166809" cy="2127189"/>
          </a:xfrm>
          <a:prstGeom prst="rect">
            <a:avLst/>
          </a:prstGeom>
        </p:spPr>
      </p:pic>
      <p:sp>
        <p:nvSpPr>
          <p:cNvPr id="73" name="Footer Placeholder 2">
            <a:extLst>
              <a:ext uri="{FF2B5EF4-FFF2-40B4-BE49-F238E27FC236}">
                <a16:creationId xmlns:a16="http://schemas.microsoft.com/office/drawing/2014/main" xmlns="" id="{2652763D-117D-4728-A007-8DD2205F59FD}"/>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
        <p:nvSpPr>
          <p:cNvPr id="80" name="Rectangle 79">
            <a:extLst>
              <a:ext uri="{FF2B5EF4-FFF2-40B4-BE49-F238E27FC236}">
                <a16:creationId xmlns:a16="http://schemas.microsoft.com/office/drawing/2014/main" xmlns="" id="{523CF57D-165D-41CC-9CAB-02888374DBE5}"/>
              </a:ext>
            </a:extLst>
          </p:cNvPr>
          <p:cNvSpPr/>
          <p:nvPr/>
        </p:nvSpPr>
        <p:spPr>
          <a:xfrm>
            <a:off x="1152289" y="8335997"/>
            <a:ext cx="9144000" cy="707886"/>
          </a:xfrm>
          <a:prstGeom prst="rect">
            <a:avLst/>
          </a:prstGeom>
        </p:spPr>
        <p:txBody>
          <a:bodyPr>
            <a:spAutoFit/>
          </a:bodyPr>
          <a:lstStyle/>
          <a:p>
            <a:pPr marL="342900" indent="-342900">
              <a:buFont typeface="Arial" panose="020B0604020202020204" pitchFamily="34" charset="0"/>
              <a:buChar char="•"/>
            </a:pPr>
            <a:r>
              <a:rPr lang="en-US" sz="2000" dirty="0"/>
              <a:t>5 in top 6 revenue generating products are also top selling.</a:t>
            </a:r>
          </a:p>
          <a:p>
            <a:pPr marL="342900" indent="-342900">
              <a:buFont typeface="Arial" panose="020B0604020202020204" pitchFamily="34" charset="0"/>
              <a:buChar char="•"/>
            </a:pPr>
            <a:r>
              <a:rPr lang="en-US" sz="2000" dirty="0"/>
              <a:t>1.3 % of revenue consists of these 6 products.</a:t>
            </a:r>
          </a:p>
        </p:txBody>
      </p:sp>
      <p:pic>
        <p:nvPicPr>
          <p:cNvPr id="81" name="Picture 80">
            <a:extLst>
              <a:ext uri="{FF2B5EF4-FFF2-40B4-BE49-F238E27FC236}">
                <a16:creationId xmlns:a16="http://schemas.microsoft.com/office/drawing/2014/main" xmlns="" id="{0AB7071A-5A3F-4F3F-8808-3D37A1C6CD99}"/>
              </a:ext>
            </a:extLst>
          </p:cNvPr>
          <p:cNvPicPr>
            <a:picLocks noChangeAspect="1"/>
          </p:cNvPicPr>
          <p:nvPr/>
        </p:nvPicPr>
        <p:blipFill>
          <a:blip r:embed="rId9"/>
          <a:stretch>
            <a:fillRect/>
          </a:stretch>
        </p:blipFill>
        <p:spPr>
          <a:xfrm>
            <a:off x="4100830" y="5931917"/>
            <a:ext cx="1802786" cy="1981200"/>
          </a:xfrm>
          <a:prstGeom prst="rect">
            <a:avLst/>
          </a:prstGeom>
        </p:spPr>
      </p:pic>
      <p:pic>
        <p:nvPicPr>
          <p:cNvPr id="4" name="Picture 3">
            <a:extLst>
              <a:ext uri="{FF2B5EF4-FFF2-40B4-BE49-F238E27FC236}">
                <a16:creationId xmlns:a16="http://schemas.microsoft.com/office/drawing/2014/main" xmlns="" id="{6EBED86F-E9A4-4A86-89AE-3F7C6ABA4B60}"/>
              </a:ext>
            </a:extLst>
          </p:cNvPr>
          <p:cNvPicPr>
            <a:picLocks noChangeAspect="1"/>
          </p:cNvPicPr>
          <p:nvPr/>
        </p:nvPicPr>
        <p:blipFill>
          <a:blip r:embed="rId10"/>
          <a:stretch>
            <a:fillRect/>
          </a:stretch>
        </p:blipFill>
        <p:spPr>
          <a:xfrm>
            <a:off x="6597516" y="6070940"/>
            <a:ext cx="1656977" cy="1889024"/>
          </a:xfrm>
          <a:prstGeom prst="rect">
            <a:avLst/>
          </a:prstGeom>
        </p:spPr>
      </p:pic>
    </p:spTree>
    <p:extLst>
      <p:ext uri="{BB962C8B-B14F-4D97-AF65-F5344CB8AC3E}">
        <p14:creationId xmlns:p14="http://schemas.microsoft.com/office/powerpoint/2010/main" val="4169929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94C1B-6622-4A79-B1C2-CC9A840E22BA}"/>
              </a:ext>
            </a:extLst>
          </p:cNvPr>
          <p:cNvSpPr>
            <a:spLocks noGrp="1"/>
          </p:cNvSpPr>
          <p:nvPr>
            <p:ph type="title"/>
          </p:nvPr>
        </p:nvSpPr>
        <p:spPr/>
        <p:txBody>
          <a:bodyPr/>
          <a:lstStyle/>
          <a:p>
            <a:r>
              <a:rPr lang="en-US" dirty="0"/>
              <a:t>Top Sold Products</a:t>
            </a:r>
            <a:endParaRPr lang="en-IN" dirty="0"/>
          </a:p>
        </p:txBody>
      </p:sp>
      <p:graphicFrame>
        <p:nvGraphicFramePr>
          <p:cNvPr id="8" name="Chart 7">
            <a:extLst>
              <a:ext uri="{FF2B5EF4-FFF2-40B4-BE49-F238E27FC236}">
                <a16:creationId xmlns:a16="http://schemas.microsoft.com/office/drawing/2014/main" xmlns="" id="{93072EB6-0CD8-413A-BE97-2CBDE654BEC7}"/>
              </a:ext>
            </a:extLst>
          </p:cNvPr>
          <p:cNvGraphicFramePr/>
          <p:nvPr>
            <p:extLst>
              <p:ext uri="{D42A27DB-BD31-4B8C-83A1-F6EECF244321}">
                <p14:modId xmlns:p14="http://schemas.microsoft.com/office/powerpoint/2010/main" val="3997005300"/>
              </p:ext>
            </p:extLst>
          </p:nvPr>
        </p:nvGraphicFramePr>
        <p:xfrm>
          <a:off x="539750" y="1140519"/>
          <a:ext cx="15159478" cy="4758196"/>
        </p:xfrm>
        <a:graphic>
          <a:graphicData uri="http://schemas.openxmlformats.org/drawingml/2006/chart">
            <c:chart xmlns:c="http://schemas.openxmlformats.org/drawingml/2006/chart" xmlns:r="http://schemas.openxmlformats.org/officeDocument/2006/relationships" r:id="rId2"/>
          </a:graphicData>
        </a:graphic>
      </p:graphicFrame>
      <p:pic>
        <p:nvPicPr>
          <p:cNvPr id="7" name="MiQ logo">
            <a:extLst>
              <a:ext uri="{FF2B5EF4-FFF2-40B4-BE49-F238E27FC236}">
                <a16:creationId xmlns:a16="http://schemas.microsoft.com/office/drawing/2014/main" xmlns="" id="{6F9BC14C-C651-4BED-BFA1-27D2353A0B7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5628276" y="492082"/>
            <a:ext cx="1539332" cy="691289"/>
          </a:xfrm>
          <a:prstGeom prst="rect">
            <a:avLst/>
          </a:prstGeom>
        </p:spPr>
      </p:pic>
      <p:pic>
        <p:nvPicPr>
          <p:cNvPr id="9" name="Picture 8">
            <a:extLst>
              <a:ext uri="{FF2B5EF4-FFF2-40B4-BE49-F238E27FC236}">
                <a16:creationId xmlns:a16="http://schemas.microsoft.com/office/drawing/2014/main" xmlns="" id="{A92FC469-1A1E-4447-BF3B-74CB476A86A3}"/>
              </a:ext>
            </a:extLst>
          </p:cNvPr>
          <p:cNvPicPr>
            <a:picLocks noChangeAspect="1"/>
          </p:cNvPicPr>
          <p:nvPr/>
        </p:nvPicPr>
        <p:blipFill>
          <a:blip r:embed="rId4"/>
          <a:stretch>
            <a:fillRect/>
          </a:stretch>
        </p:blipFill>
        <p:spPr>
          <a:xfrm>
            <a:off x="1478419" y="5983003"/>
            <a:ext cx="2061034" cy="2175082"/>
          </a:xfrm>
          <a:prstGeom prst="rect">
            <a:avLst/>
          </a:prstGeom>
        </p:spPr>
      </p:pic>
      <p:pic>
        <p:nvPicPr>
          <p:cNvPr id="11" name="Picture 10">
            <a:extLst>
              <a:ext uri="{FF2B5EF4-FFF2-40B4-BE49-F238E27FC236}">
                <a16:creationId xmlns:a16="http://schemas.microsoft.com/office/drawing/2014/main" xmlns="" id="{0C2A6C0A-5642-4C2D-89CA-9AC89BC9142B}"/>
              </a:ext>
            </a:extLst>
          </p:cNvPr>
          <p:cNvPicPr>
            <a:picLocks noChangeAspect="1"/>
          </p:cNvPicPr>
          <p:nvPr/>
        </p:nvPicPr>
        <p:blipFill>
          <a:blip r:embed="rId5"/>
          <a:stretch>
            <a:fillRect/>
          </a:stretch>
        </p:blipFill>
        <p:spPr>
          <a:xfrm>
            <a:off x="3784736" y="6050605"/>
            <a:ext cx="2185519" cy="1999984"/>
          </a:xfrm>
          <a:prstGeom prst="rect">
            <a:avLst/>
          </a:prstGeom>
        </p:spPr>
      </p:pic>
      <p:pic>
        <p:nvPicPr>
          <p:cNvPr id="13" name="Picture 12">
            <a:extLst>
              <a:ext uri="{FF2B5EF4-FFF2-40B4-BE49-F238E27FC236}">
                <a16:creationId xmlns:a16="http://schemas.microsoft.com/office/drawing/2014/main" xmlns="" id="{93E13846-E734-44E1-B9B4-6BD399395914}"/>
              </a:ext>
            </a:extLst>
          </p:cNvPr>
          <p:cNvPicPr>
            <a:picLocks noChangeAspect="1"/>
          </p:cNvPicPr>
          <p:nvPr/>
        </p:nvPicPr>
        <p:blipFill>
          <a:blip r:embed="rId6"/>
          <a:stretch>
            <a:fillRect/>
          </a:stretch>
        </p:blipFill>
        <p:spPr>
          <a:xfrm>
            <a:off x="6473847" y="5929572"/>
            <a:ext cx="1802786" cy="1981200"/>
          </a:xfrm>
          <a:prstGeom prst="rect">
            <a:avLst/>
          </a:prstGeom>
        </p:spPr>
      </p:pic>
      <p:pic>
        <p:nvPicPr>
          <p:cNvPr id="15" name="Picture 14">
            <a:extLst>
              <a:ext uri="{FF2B5EF4-FFF2-40B4-BE49-F238E27FC236}">
                <a16:creationId xmlns:a16="http://schemas.microsoft.com/office/drawing/2014/main" xmlns="" id="{BFF7119C-7A3F-430D-8891-F2A0D2CED8B5}"/>
              </a:ext>
            </a:extLst>
          </p:cNvPr>
          <p:cNvPicPr>
            <a:picLocks noChangeAspect="1"/>
          </p:cNvPicPr>
          <p:nvPr/>
        </p:nvPicPr>
        <p:blipFill>
          <a:blip r:embed="rId7"/>
          <a:stretch>
            <a:fillRect/>
          </a:stretch>
        </p:blipFill>
        <p:spPr>
          <a:xfrm>
            <a:off x="8978488" y="5986223"/>
            <a:ext cx="2032000" cy="2175082"/>
          </a:xfrm>
          <a:prstGeom prst="rect">
            <a:avLst/>
          </a:prstGeom>
        </p:spPr>
      </p:pic>
      <p:pic>
        <p:nvPicPr>
          <p:cNvPr id="17" name="Picture 16">
            <a:extLst>
              <a:ext uri="{FF2B5EF4-FFF2-40B4-BE49-F238E27FC236}">
                <a16:creationId xmlns:a16="http://schemas.microsoft.com/office/drawing/2014/main" xmlns="" id="{63794CEE-37B4-4F42-8C4D-2EC18622CD87}"/>
              </a:ext>
            </a:extLst>
          </p:cNvPr>
          <p:cNvPicPr>
            <a:picLocks noChangeAspect="1"/>
          </p:cNvPicPr>
          <p:nvPr/>
        </p:nvPicPr>
        <p:blipFill>
          <a:blip r:embed="rId8"/>
          <a:stretch>
            <a:fillRect/>
          </a:stretch>
        </p:blipFill>
        <p:spPr>
          <a:xfrm>
            <a:off x="11481413" y="5983003"/>
            <a:ext cx="1802786" cy="1946818"/>
          </a:xfrm>
          <a:prstGeom prst="rect">
            <a:avLst/>
          </a:prstGeom>
        </p:spPr>
      </p:pic>
      <p:pic>
        <p:nvPicPr>
          <p:cNvPr id="19" name="Picture 18">
            <a:extLst>
              <a:ext uri="{FF2B5EF4-FFF2-40B4-BE49-F238E27FC236}">
                <a16:creationId xmlns:a16="http://schemas.microsoft.com/office/drawing/2014/main" xmlns="" id="{60F38149-87D5-4D12-A601-0E42ED465532}"/>
              </a:ext>
            </a:extLst>
          </p:cNvPr>
          <p:cNvPicPr>
            <a:picLocks noChangeAspect="1"/>
          </p:cNvPicPr>
          <p:nvPr/>
        </p:nvPicPr>
        <p:blipFill>
          <a:blip r:embed="rId9"/>
          <a:stretch>
            <a:fillRect/>
          </a:stretch>
        </p:blipFill>
        <p:spPr>
          <a:xfrm>
            <a:off x="13924414" y="5983003"/>
            <a:ext cx="2166809" cy="1758917"/>
          </a:xfrm>
          <a:prstGeom prst="rect">
            <a:avLst/>
          </a:prstGeom>
        </p:spPr>
      </p:pic>
      <p:sp>
        <p:nvSpPr>
          <p:cNvPr id="21" name="Footer Placeholder 2">
            <a:extLst>
              <a:ext uri="{FF2B5EF4-FFF2-40B4-BE49-F238E27FC236}">
                <a16:creationId xmlns:a16="http://schemas.microsoft.com/office/drawing/2014/main" xmlns="" id="{8CD8F960-FCC5-48DE-9813-66F789222C2F}"/>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
        <p:nvSpPr>
          <p:cNvPr id="23" name="TextBox 22">
            <a:extLst>
              <a:ext uri="{FF2B5EF4-FFF2-40B4-BE49-F238E27FC236}">
                <a16:creationId xmlns:a16="http://schemas.microsoft.com/office/drawing/2014/main" xmlns="" id="{C728412A-AC8A-47F5-A73C-6DCB8D97A691}"/>
              </a:ext>
            </a:extLst>
          </p:cNvPr>
          <p:cNvSpPr txBox="1"/>
          <p:nvPr/>
        </p:nvSpPr>
        <p:spPr>
          <a:xfrm>
            <a:off x="2017754" y="8222479"/>
            <a:ext cx="982364" cy="400110"/>
          </a:xfrm>
          <a:prstGeom prst="rect">
            <a:avLst/>
          </a:prstGeom>
          <a:noFill/>
        </p:spPr>
        <p:txBody>
          <a:bodyPr wrap="square" rtlCol="0">
            <a:spAutoFit/>
          </a:bodyPr>
          <a:lstStyle/>
          <a:p>
            <a:r>
              <a:rPr lang="en-US" sz="2000" dirty="0"/>
              <a:t>$143</a:t>
            </a:r>
            <a:endParaRPr lang="en-IN" sz="2000" dirty="0"/>
          </a:p>
        </p:txBody>
      </p:sp>
      <p:sp>
        <p:nvSpPr>
          <p:cNvPr id="24" name="TextBox 23">
            <a:extLst>
              <a:ext uri="{FF2B5EF4-FFF2-40B4-BE49-F238E27FC236}">
                <a16:creationId xmlns:a16="http://schemas.microsoft.com/office/drawing/2014/main" xmlns="" id="{3DA1F513-67A1-4813-BFAC-56197D52117C}"/>
              </a:ext>
            </a:extLst>
          </p:cNvPr>
          <p:cNvSpPr txBox="1"/>
          <p:nvPr/>
        </p:nvSpPr>
        <p:spPr>
          <a:xfrm>
            <a:off x="4437988" y="8158085"/>
            <a:ext cx="982364" cy="400110"/>
          </a:xfrm>
          <a:prstGeom prst="rect">
            <a:avLst/>
          </a:prstGeom>
          <a:noFill/>
        </p:spPr>
        <p:txBody>
          <a:bodyPr wrap="square" rtlCol="0">
            <a:spAutoFit/>
          </a:bodyPr>
          <a:lstStyle/>
          <a:p>
            <a:r>
              <a:rPr lang="en-US" sz="2000" dirty="0"/>
              <a:t>$111</a:t>
            </a:r>
            <a:endParaRPr lang="en-IN" sz="2000" dirty="0"/>
          </a:p>
        </p:txBody>
      </p:sp>
      <p:sp>
        <p:nvSpPr>
          <p:cNvPr id="25" name="TextBox 24">
            <a:extLst>
              <a:ext uri="{FF2B5EF4-FFF2-40B4-BE49-F238E27FC236}">
                <a16:creationId xmlns:a16="http://schemas.microsoft.com/office/drawing/2014/main" xmlns="" id="{CAE95BBA-087A-4C67-8A44-CA843508D514}"/>
              </a:ext>
            </a:extLst>
          </p:cNvPr>
          <p:cNvSpPr txBox="1"/>
          <p:nvPr/>
        </p:nvSpPr>
        <p:spPr>
          <a:xfrm>
            <a:off x="6858222" y="8049037"/>
            <a:ext cx="953311" cy="400110"/>
          </a:xfrm>
          <a:prstGeom prst="rect">
            <a:avLst/>
          </a:prstGeom>
          <a:noFill/>
        </p:spPr>
        <p:txBody>
          <a:bodyPr wrap="square" rtlCol="0">
            <a:spAutoFit/>
          </a:bodyPr>
          <a:lstStyle/>
          <a:p>
            <a:r>
              <a:rPr lang="en-US" sz="2000" dirty="0"/>
              <a:t>$146</a:t>
            </a:r>
            <a:endParaRPr lang="en-IN" sz="2000" dirty="0"/>
          </a:p>
        </p:txBody>
      </p:sp>
      <p:sp>
        <p:nvSpPr>
          <p:cNvPr id="26" name="TextBox 25">
            <a:extLst>
              <a:ext uri="{FF2B5EF4-FFF2-40B4-BE49-F238E27FC236}">
                <a16:creationId xmlns:a16="http://schemas.microsoft.com/office/drawing/2014/main" xmlns="" id="{C0D91E54-C8D3-4B83-8C95-2522735E452F}"/>
              </a:ext>
            </a:extLst>
          </p:cNvPr>
          <p:cNvSpPr txBox="1"/>
          <p:nvPr/>
        </p:nvSpPr>
        <p:spPr>
          <a:xfrm>
            <a:off x="9538813" y="7960635"/>
            <a:ext cx="1303797" cy="400110"/>
          </a:xfrm>
          <a:prstGeom prst="rect">
            <a:avLst/>
          </a:prstGeom>
          <a:noFill/>
        </p:spPr>
        <p:txBody>
          <a:bodyPr wrap="square" rtlCol="0">
            <a:spAutoFit/>
          </a:bodyPr>
          <a:lstStyle/>
          <a:p>
            <a:r>
              <a:rPr lang="en-US" sz="2000" dirty="0"/>
              <a:t>$117</a:t>
            </a:r>
            <a:endParaRPr lang="en-IN" sz="2000" dirty="0"/>
          </a:p>
        </p:txBody>
      </p:sp>
      <p:sp>
        <p:nvSpPr>
          <p:cNvPr id="27" name="TextBox 26">
            <a:extLst>
              <a:ext uri="{FF2B5EF4-FFF2-40B4-BE49-F238E27FC236}">
                <a16:creationId xmlns:a16="http://schemas.microsoft.com/office/drawing/2014/main" xmlns="" id="{ACBB7BDA-159D-49E0-8458-41EB1A8CF931}"/>
              </a:ext>
            </a:extLst>
          </p:cNvPr>
          <p:cNvSpPr txBox="1"/>
          <p:nvPr/>
        </p:nvSpPr>
        <p:spPr>
          <a:xfrm>
            <a:off x="11925125" y="8014109"/>
            <a:ext cx="1150297" cy="400110"/>
          </a:xfrm>
          <a:prstGeom prst="rect">
            <a:avLst/>
          </a:prstGeom>
          <a:noFill/>
        </p:spPr>
        <p:txBody>
          <a:bodyPr wrap="square" rtlCol="0">
            <a:spAutoFit/>
          </a:bodyPr>
          <a:lstStyle/>
          <a:p>
            <a:r>
              <a:rPr lang="en-US" sz="2000" dirty="0"/>
              <a:t>$117</a:t>
            </a:r>
            <a:endParaRPr lang="en-IN" sz="2000" dirty="0"/>
          </a:p>
        </p:txBody>
      </p:sp>
      <p:sp>
        <p:nvSpPr>
          <p:cNvPr id="28" name="TextBox 27">
            <a:extLst>
              <a:ext uri="{FF2B5EF4-FFF2-40B4-BE49-F238E27FC236}">
                <a16:creationId xmlns:a16="http://schemas.microsoft.com/office/drawing/2014/main" xmlns="" id="{5DABBA20-B2B3-40F8-875F-577F2268F70D}"/>
              </a:ext>
            </a:extLst>
          </p:cNvPr>
          <p:cNvSpPr txBox="1"/>
          <p:nvPr/>
        </p:nvSpPr>
        <p:spPr>
          <a:xfrm>
            <a:off x="14548931" y="8014108"/>
            <a:ext cx="1150297" cy="400110"/>
          </a:xfrm>
          <a:prstGeom prst="rect">
            <a:avLst/>
          </a:prstGeom>
          <a:noFill/>
        </p:spPr>
        <p:txBody>
          <a:bodyPr wrap="square" rtlCol="0">
            <a:spAutoFit/>
          </a:bodyPr>
          <a:lstStyle/>
          <a:p>
            <a:r>
              <a:rPr lang="en-US" sz="2000" dirty="0"/>
              <a:t>$148</a:t>
            </a:r>
            <a:endParaRPr lang="en-IN" sz="2000" dirty="0"/>
          </a:p>
        </p:txBody>
      </p:sp>
      <p:sp>
        <p:nvSpPr>
          <p:cNvPr id="29" name="Rectangle 28">
            <a:extLst>
              <a:ext uri="{FF2B5EF4-FFF2-40B4-BE49-F238E27FC236}">
                <a16:creationId xmlns:a16="http://schemas.microsoft.com/office/drawing/2014/main" xmlns="" id="{02A0861B-1E12-4FE9-B200-4B0C2D4F18CF}"/>
              </a:ext>
            </a:extLst>
          </p:cNvPr>
          <p:cNvSpPr/>
          <p:nvPr/>
        </p:nvSpPr>
        <p:spPr>
          <a:xfrm>
            <a:off x="1152289" y="8807084"/>
            <a:ext cx="9144000" cy="400110"/>
          </a:xfrm>
          <a:prstGeom prst="rect">
            <a:avLst/>
          </a:prstGeom>
        </p:spPr>
        <p:txBody>
          <a:bodyPr>
            <a:spAutoFit/>
          </a:bodyPr>
          <a:lstStyle/>
          <a:p>
            <a:pPr marL="342900" indent="-342900">
              <a:buFont typeface="Arial" panose="020B0604020202020204" pitchFamily="34" charset="0"/>
              <a:buChar char="•"/>
            </a:pPr>
            <a:r>
              <a:rPr lang="en-US" sz="2000" dirty="0"/>
              <a:t>5 in top 6 sold products were also the top revenue generating</a:t>
            </a:r>
          </a:p>
        </p:txBody>
      </p:sp>
      <p:sp>
        <p:nvSpPr>
          <p:cNvPr id="3" name="TextBox 2">
            <a:extLst>
              <a:ext uri="{FF2B5EF4-FFF2-40B4-BE49-F238E27FC236}">
                <a16:creationId xmlns:a16="http://schemas.microsoft.com/office/drawing/2014/main" xmlns="" id="{73327032-0B85-44C3-B962-4E59CD44FF46}"/>
              </a:ext>
            </a:extLst>
          </p:cNvPr>
          <p:cNvSpPr txBox="1"/>
          <p:nvPr/>
        </p:nvSpPr>
        <p:spPr>
          <a:xfrm>
            <a:off x="578073" y="8167227"/>
            <a:ext cx="1310126" cy="523220"/>
          </a:xfrm>
          <a:prstGeom prst="rect">
            <a:avLst/>
          </a:prstGeom>
          <a:noFill/>
        </p:spPr>
        <p:txBody>
          <a:bodyPr wrap="square" rtlCol="0">
            <a:spAutoFit/>
          </a:bodyPr>
          <a:lstStyle/>
          <a:p>
            <a:r>
              <a:rPr lang="en-US" sz="1400" dirty="0"/>
              <a:t>Average Order Value</a:t>
            </a:r>
            <a:endParaRPr lang="en-IN" sz="1400" dirty="0"/>
          </a:p>
        </p:txBody>
      </p:sp>
    </p:spTree>
    <p:extLst>
      <p:ext uri="{BB962C8B-B14F-4D97-AF65-F5344CB8AC3E}">
        <p14:creationId xmlns:p14="http://schemas.microsoft.com/office/powerpoint/2010/main" val="296109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CF35254A-DBD2-4290-9F3D-A8FAA493AD14}"/>
              </a:ext>
            </a:extLst>
          </p:cNvPr>
          <p:cNvSpPr>
            <a:spLocks noGrp="1"/>
          </p:cNvSpPr>
          <p:nvPr>
            <p:ph type="title"/>
          </p:nvPr>
        </p:nvSpPr>
        <p:spPr>
          <a:xfrm>
            <a:off x="539750" y="539999"/>
            <a:ext cx="12744449" cy="569663"/>
          </a:xfrm>
        </p:spPr>
        <p:txBody>
          <a:bodyPr/>
          <a:lstStyle/>
          <a:p>
            <a:r>
              <a:rPr lang="en-US" dirty="0"/>
              <a:t>Trends based on different age groups</a:t>
            </a:r>
            <a:endParaRPr lang="en-IN" dirty="0"/>
          </a:p>
        </p:txBody>
      </p:sp>
      <p:graphicFrame>
        <p:nvGraphicFramePr>
          <p:cNvPr id="8" name="Chart 7">
            <a:extLst>
              <a:ext uri="{FF2B5EF4-FFF2-40B4-BE49-F238E27FC236}">
                <a16:creationId xmlns:a16="http://schemas.microsoft.com/office/drawing/2014/main" xmlns="" id="{DB65B639-50AB-477B-BB43-CFD94883F1A6}"/>
              </a:ext>
            </a:extLst>
          </p:cNvPr>
          <p:cNvGraphicFramePr/>
          <p:nvPr>
            <p:extLst>
              <p:ext uri="{D42A27DB-BD31-4B8C-83A1-F6EECF244321}">
                <p14:modId xmlns:p14="http://schemas.microsoft.com/office/powerpoint/2010/main" val="3738398458"/>
              </p:ext>
            </p:extLst>
          </p:nvPr>
        </p:nvGraphicFramePr>
        <p:xfrm>
          <a:off x="1284051" y="1531084"/>
          <a:ext cx="7039658" cy="5018053"/>
        </p:xfrm>
        <a:graphic>
          <a:graphicData uri="http://schemas.openxmlformats.org/drawingml/2006/chart">
            <c:chart xmlns:c="http://schemas.openxmlformats.org/drawingml/2006/chart" xmlns:r="http://schemas.openxmlformats.org/officeDocument/2006/relationships" r:id="rId2"/>
          </a:graphicData>
        </a:graphic>
      </p:graphicFrame>
      <p:pic>
        <p:nvPicPr>
          <p:cNvPr id="9" name="MiQ logo">
            <a:extLst>
              <a:ext uri="{FF2B5EF4-FFF2-40B4-BE49-F238E27FC236}">
                <a16:creationId xmlns:a16="http://schemas.microsoft.com/office/drawing/2014/main" xmlns="" id="{134126BB-DC46-4369-AEDE-6112CAFC57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72" b="-8579"/>
          <a:stretch/>
        </p:blipFill>
        <p:spPr>
          <a:xfrm>
            <a:off x="15770516" y="385413"/>
            <a:ext cx="1539332" cy="691289"/>
          </a:xfrm>
          <a:prstGeom prst="rect">
            <a:avLst/>
          </a:prstGeom>
        </p:spPr>
      </p:pic>
      <p:sp>
        <p:nvSpPr>
          <p:cNvPr id="14" name="Footer Placeholder 2">
            <a:extLst>
              <a:ext uri="{FF2B5EF4-FFF2-40B4-BE49-F238E27FC236}">
                <a16:creationId xmlns:a16="http://schemas.microsoft.com/office/drawing/2014/main" xmlns="" id="{DE174BCF-893C-4DC5-98AB-D813F77678BF}"/>
              </a:ext>
            </a:extLst>
          </p:cNvPr>
          <p:cNvSpPr txBox="1">
            <a:spLocks/>
          </p:cNvSpPr>
          <p:nvPr/>
        </p:nvSpPr>
        <p:spPr>
          <a:xfrm>
            <a:off x="539750" y="9531623"/>
            <a:ext cx="9327264" cy="350392"/>
          </a:xfrm>
          <a:prstGeom prst="rect">
            <a:avLst/>
          </a:prstGeom>
        </p:spPr>
        <p:txBody>
          <a:bodyPr/>
          <a:ls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a:lstStyle>
          <a:p>
            <a:r>
              <a:rPr lang="en-GB" sz="1200" dirty="0"/>
              <a:t>MiQ Insights   |  Australian Fashion Brand Retailer  |  October, 2017</a:t>
            </a:r>
          </a:p>
        </p:txBody>
      </p:sp>
      <p:sp>
        <p:nvSpPr>
          <p:cNvPr id="15" name="Rectangle 14">
            <a:extLst>
              <a:ext uri="{FF2B5EF4-FFF2-40B4-BE49-F238E27FC236}">
                <a16:creationId xmlns:a16="http://schemas.microsoft.com/office/drawing/2014/main" xmlns="" id="{9D8CDED9-F717-42F0-9B4B-8D84B14904ED}"/>
              </a:ext>
            </a:extLst>
          </p:cNvPr>
          <p:cNvSpPr/>
          <p:nvPr/>
        </p:nvSpPr>
        <p:spPr>
          <a:xfrm>
            <a:off x="539750" y="7036479"/>
            <a:ext cx="13173311" cy="707886"/>
          </a:xfrm>
          <a:prstGeom prst="rect">
            <a:avLst/>
          </a:prstGeom>
        </p:spPr>
        <p:txBody>
          <a:bodyPr wrap="square">
            <a:spAutoFit/>
          </a:bodyPr>
          <a:lstStyle/>
          <a:p>
            <a:pPr marL="342900" indent="-342900">
              <a:buFont typeface="Arial" panose="020B0604020202020204" pitchFamily="34" charset="0"/>
              <a:buChar char="•"/>
            </a:pPr>
            <a:r>
              <a:rPr lang="en-US" sz="2000" dirty="0"/>
              <a:t>Age group of 26 – 35 years are the highest performing age group in terms of buying.</a:t>
            </a:r>
          </a:p>
          <a:p>
            <a:pPr marL="342900" indent="-342900">
              <a:buFont typeface="Arial" panose="020B0604020202020204" pitchFamily="34" charset="0"/>
              <a:buChar char="•"/>
            </a:pPr>
            <a:r>
              <a:rPr lang="en-US" sz="2000" dirty="0"/>
              <a:t>Females belong to this age group can be targeted as 85% of the buyers are female. </a:t>
            </a:r>
          </a:p>
        </p:txBody>
      </p:sp>
      <p:graphicFrame>
        <p:nvGraphicFramePr>
          <p:cNvPr id="4" name="Chart 3">
            <a:extLst>
              <a:ext uri="{FF2B5EF4-FFF2-40B4-BE49-F238E27FC236}">
                <a16:creationId xmlns:a16="http://schemas.microsoft.com/office/drawing/2014/main" xmlns="" id="{BF9A2F43-D902-4FB8-A564-140BA2726EB5}"/>
              </a:ext>
            </a:extLst>
          </p:cNvPr>
          <p:cNvGraphicFramePr/>
          <p:nvPr>
            <p:extLst>
              <p:ext uri="{D42A27DB-BD31-4B8C-83A1-F6EECF244321}">
                <p14:modId xmlns:p14="http://schemas.microsoft.com/office/powerpoint/2010/main" val="1825507429"/>
              </p:ext>
            </p:extLst>
          </p:nvPr>
        </p:nvGraphicFramePr>
        <p:xfrm>
          <a:off x="8913704" y="1511584"/>
          <a:ext cx="7039658" cy="50375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24192885"/>
      </p:ext>
    </p:extLst>
  </p:cSld>
  <p:clrMapOvr>
    <a:masterClrMapping/>
  </p:clrMapOvr>
</p:sld>
</file>

<file path=ppt/theme/theme1.xml><?xml version="1.0" encoding="utf-8"?>
<a:theme xmlns:a="http://schemas.openxmlformats.org/drawingml/2006/main" name="Office Theme">
  <a:themeElements>
    <a:clrScheme name="MiQ 1">
      <a:dk1>
        <a:srgbClr val="2B0030"/>
      </a:dk1>
      <a:lt1>
        <a:srgbClr val="FFFFFF"/>
      </a:lt1>
      <a:dk2>
        <a:srgbClr val="44546A"/>
      </a:dk2>
      <a:lt2>
        <a:srgbClr val="E7E6E6"/>
      </a:lt2>
      <a:accent1>
        <a:srgbClr val="EA00AD"/>
      </a:accent1>
      <a:accent2>
        <a:srgbClr val="FF6500"/>
      </a:accent2>
      <a:accent3>
        <a:srgbClr val="FF2000"/>
      </a:accent3>
      <a:accent4>
        <a:srgbClr val="FFCA01"/>
      </a:accent4>
      <a:accent5>
        <a:srgbClr val="FF7966"/>
      </a:accent5>
      <a:accent6>
        <a:srgbClr val="FFA266"/>
      </a:accent6>
      <a:hlink>
        <a:srgbClr val="2B0030"/>
      </a:hlink>
      <a:folHlink>
        <a:srgbClr val="2B003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34372</TotalTime>
  <Words>984</Words>
  <Application>Microsoft Office PowerPoint</Application>
  <PresentationFormat>Custom</PresentationFormat>
  <Paragraphs>166</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Table Of Contents</vt:lpstr>
      <vt:lpstr>Trends of Total sales and revenue by dates</vt:lpstr>
      <vt:lpstr>Total sales and revenue by hour</vt:lpstr>
      <vt:lpstr>Top cities in respect of revenue and sales </vt:lpstr>
      <vt:lpstr>Overall distribution of sales and revenue by payment types</vt:lpstr>
      <vt:lpstr>Top Revenue Products</vt:lpstr>
      <vt:lpstr>Top Sold Products</vt:lpstr>
      <vt:lpstr>Trends based on different age groups</vt:lpstr>
      <vt:lpstr>Effects of temperature on sales</vt:lpstr>
      <vt:lpstr>Analysis on single and multiple purchasers</vt:lpstr>
      <vt:lpstr>PowerPoint Presentation</vt:lpstr>
      <vt:lpstr>PowerPoint Presentation</vt:lpstr>
      <vt:lpstr>User Segmentation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MiQ</dc:title>
  <dc:creator>Rob Crouch</dc:creator>
  <cp:lastModifiedBy>Sourav</cp:lastModifiedBy>
  <cp:revision>1831</cp:revision>
  <cp:lastPrinted>2018-05-03T19:30:38Z</cp:lastPrinted>
  <dcterms:created xsi:type="dcterms:W3CDTF">2018-03-21T10:39:30Z</dcterms:created>
  <dcterms:modified xsi:type="dcterms:W3CDTF">2018-08-16T07:35:55Z</dcterms:modified>
</cp:coreProperties>
</file>